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8"/>
  </p:notesMasterIdLst>
  <p:handoutMasterIdLst>
    <p:handoutMasterId r:id="rId29"/>
  </p:handoutMasterIdLst>
  <p:sldIdLst>
    <p:sldId id="323" r:id="rId2"/>
    <p:sldId id="324" r:id="rId3"/>
    <p:sldId id="273" r:id="rId4"/>
    <p:sldId id="298" r:id="rId5"/>
    <p:sldId id="303" r:id="rId6"/>
    <p:sldId id="302" r:id="rId7"/>
    <p:sldId id="304" r:id="rId8"/>
    <p:sldId id="301" r:id="rId9"/>
    <p:sldId id="300" r:id="rId10"/>
    <p:sldId id="295" r:id="rId11"/>
    <p:sldId id="326" r:id="rId12"/>
    <p:sldId id="305" r:id="rId13"/>
    <p:sldId id="306" r:id="rId14"/>
    <p:sldId id="278" r:id="rId15"/>
    <p:sldId id="279" r:id="rId16"/>
    <p:sldId id="280" r:id="rId17"/>
    <p:sldId id="281" r:id="rId18"/>
    <p:sldId id="325" r:id="rId19"/>
    <p:sldId id="287" r:id="rId20"/>
    <p:sldId id="274" r:id="rId21"/>
    <p:sldId id="310" r:id="rId22"/>
    <p:sldId id="289" r:id="rId23"/>
    <p:sldId id="277" r:id="rId24"/>
    <p:sldId id="290" r:id="rId25"/>
    <p:sldId id="293" r:id="rId26"/>
    <p:sldId id="294" r:id="rId27"/>
  </p:sldIdLst>
  <p:sldSz cx="9144000" cy="5143500" type="screen16x9"/>
  <p:notesSz cx="29459238" cy="419862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önnberg Hanna" initials="RH" lastIdx="1" clrIdx="0">
    <p:extLst>
      <p:ext uri="{19B8F6BF-5375-455C-9EA6-DF929625EA0E}">
        <p15:presenceInfo xmlns:p15="http://schemas.microsoft.com/office/powerpoint/2012/main" userId="S-1-5-21-42759043-1863254488-1271470576-516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62" autoAdjust="0"/>
    <p:restoredTop sz="85614" autoAdjust="0"/>
  </p:normalViewPr>
  <p:slideViewPr>
    <p:cSldViewPr snapToGrid="0">
      <p:cViewPr varScale="1">
        <p:scale>
          <a:sx n="184" d="100"/>
          <a:sy n="184" d="100"/>
        </p:scale>
        <p:origin x="1032" y="150"/>
      </p:cViewPr>
      <p:guideLst/>
    </p:cSldViewPr>
  </p:slideViewPr>
  <p:notesTextViewPr>
    <p:cViewPr>
      <p:scale>
        <a:sx n="1" d="1"/>
        <a:sy n="1" d="1"/>
      </p:scale>
      <p:origin x="0" y="0"/>
    </p:cViewPr>
  </p:notesTextViewPr>
  <p:notesViewPr>
    <p:cSldViewPr snapToGrid="0">
      <p:cViewPr varScale="1">
        <p:scale>
          <a:sx n="123" d="100"/>
          <a:sy n="123" d="100"/>
        </p:scale>
        <p:origin x="112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040E2EC0-CFAD-4231-8372-DF5CDC5497CF}"/>
              </a:ext>
            </a:extLst>
          </p:cNvPr>
          <p:cNvSpPr>
            <a:spLocks noGrp="1"/>
          </p:cNvSpPr>
          <p:nvPr>
            <p:ph type="hdr" sz="quarter"/>
          </p:nvPr>
        </p:nvSpPr>
        <p:spPr>
          <a:xfrm>
            <a:off x="0" y="2"/>
            <a:ext cx="12765668" cy="2106602"/>
          </a:xfrm>
          <a:prstGeom prst="rect">
            <a:avLst/>
          </a:prstGeom>
        </p:spPr>
        <p:txBody>
          <a:bodyPr vert="horz" lIns="393119" tIns="196559" rIns="393119" bIns="196559" rtlCol="0"/>
          <a:lstStyle>
            <a:lvl1pPr algn="l">
              <a:defRPr sz="5200"/>
            </a:lvl1pPr>
          </a:lstStyle>
          <a:p>
            <a:endParaRPr lang="sv-SE"/>
          </a:p>
        </p:txBody>
      </p:sp>
      <p:sp>
        <p:nvSpPr>
          <p:cNvPr id="3" name="Platshållare för datum 2">
            <a:extLst>
              <a:ext uri="{FF2B5EF4-FFF2-40B4-BE49-F238E27FC236}">
                <a16:creationId xmlns:a16="http://schemas.microsoft.com/office/drawing/2014/main" id="{2C7D48D3-EFB7-4B3E-A99A-5873243CDEFB}"/>
              </a:ext>
            </a:extLst>
          </p:cNvPr>
          <p:cNvSpPr>
            <a:spLocks noGrp="1"/>
          </p:cNvSpPr>
          <p:nvPr>
            <p:ph type="dt" sz="quarter" idx="1"/>
          </p:nvPr>
        </p:nvSpPr>
        <p:spPr>
          <a:xfrm>
            <a:off x="16686753" y="2"/>
            <a:ext cx="12765668" cy="2106602"/>
          </a:xfrm>
          <a:prstGeom prst="rect">
            <a:avLst/>
          </a:prstGeom>
        </p:spPr>
        <p:txBody>
          <a:bodyPr vert="horz" lIns="393119" tIns="196559" rIns="393119" bIns="196559" rtlCol="0"/>
          <a:lstStyle>
            <a:lvl1pPr algn="r">
              <a:defRPr sz="5200"/>
            </a:lvl1pPr>
          </a:lstStyle>
          <a:p>
            <a:fld id="{7D3AB844-5124-4B63-9A01-94DB6F4C5084}" type="datetimeFigureOut">
              <a:rPr lang="sv-SE" smtClean="0"/>
              <a:t>2023-06-16</a:t>
            </a:fld>
            <a:endParaRPr lang="sv-SE"/>
          </a:p>
        </p:txBody>
      </p:sp>
      <p:sp>
        <p:nvSpPr>
          <p:cNvPr id="4" name="Platshållare för sidfot 3">
            <a:extLst>
              <a:ext uri="{FF2B5EF4-FFF2-40B4-BE49-F238E27FC236}">
                <a16:creationId xmlns:a16="http://schemas.microsoft.com/office/drawing/2014/main" id="{5272B7D2-1A3C-4109-9435-F7EEE1E5286A}"/>
              </a:ext>
            </a:extLst>
          </p:cNvPr>
          <p:cNvSpPr>
            <a:spLocks noGrp="1"/>
          </p:cNvSpPr>
          <p:nvPr>
            <p:ph type="ftr" sz="quarter" idx="2"/>
          </p:nvPr>
        </p:nvSpPr>
        <p:spPr>
          <a:xfrm>
            <a:off x="0" y="39879607"/>
            <a:ext cx="12765668" cy="2106597"/>
          </a:xfrm>
          <a:prstGeom prst="rect">
            <a:avLst/>
          </a:prstGeom>
        </p:spPr>
        <p:txBody>
          <a:bodyPr vert="horz" lIns="393119" tIns="196559" rIns="393119" bIns="196559" rtlCol="0" anchor="b"/>
          <a:lstStyle>
            <a:lvl1pPr algn="l">
              <a:defRPr sz="5200"/>
            </a:lvl1pPr>
          </a:lstStyle>
          <a:p>
            <a:endParaRPr lang="sv-SE"/>
          </a:p>
        </p:txBody>
      </p:sp>
      <p:sp>
        <p:nvSpPr>
          <p:cNvPr id="5" name="Platshållare för bildnummer 4">
            <a:extLst>
              <a:ext uri="{FF2B5EF4-FFF2-40B4-BE49-F238E27FC236}">
                <a16:creationId xmlns:a16="http://schemas.microsoft.com/office/drawing/2014/main" id="{4303652F-7098-4EBD-94E1-AD31E5728EC5}"/>
              </a:ext>
            </a:extLst>
          </p:cNvPr>
          <p:cNvSpPr>
            <a:spLocks noGrp="1"/>
          </p:cNvSpPr>
          <p:nvPr>
            <p:ph type="sldNum" sz="quarter" idx="3"/>
          </p:nvPr>
        </p:nvSpPr>
        <p:spPr>
          <a:xfrm>
            <a:off x="16686753" y="39879607"/>
            <a:ext cx="12765668" cy="2106597"/>
          </a:xfrm>
          <a:prstGeom prst="rect">
            <a:avLst/>
          </a:prstGeom>
        </p:spPr>
        <p:txBody>
          <a:bodyPr vert="horz" lIns="393119" tIns="196559" rIns="393119" bIns="196559" rtlCol="0" anchor="b"/>
          <a:lstStyle>
            <a:lvl1pPr algn="r">
              <a:defRPr sz="5200"/>
            </a:lvl1pPr>
          </a:lstStyle>
          <a:p>
            <a:fld id="{E49EEEDF-EF62-491D-9384-6BBCFCAB55B2}" type="slidenum">
              <a:rPr lang="sv-SE" smtClean="0"/>
              <a:t>‹#›</a:t>
            </a:fld>
            <a:endParaRPr lang="sv-SE"/>
          </a:p>
        </p:txBody>
      </p:sp>
    </p:spTree>
    <p:extLst>
      <p:ext uri="{BB962C8B-B14F-4D97-AF65-F5344CB8AC3E}">
        <p14:creationId xmlns:p14="http://schemas.microsoft.com/office/powerpoint/2010/main" val="295546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2"/>
            <a:ext cx="12765668" cy="2106602"/>
          </a:xfrm>
          <a:prstGeom prst="rect">
            <a:avLst/>
          </a:prstGeom>
        </p:spPr>
        <p:txBody>
          <a:bodyPr vert="horz" lIns="393119" tIns="196559" rIns="393119" bIns="196559" rtlCol="0"/>
          <a:lstStyle>
            <a:lvl1pPr algn="l">
              <a:defRPr sz="5200"/>
            </a:lvl1pPr>
          </a:lstStyle>
          <a:p>
            <a:endParaRPr lang="sv-SE"/>
          </a:p>
        </p:txBody>
      </p:sp>
      <p:sp>
        <p:nvSpPr>
          <p:cNvPr id="3" name="Platshållare för datum 2"/>
          <p:cNvSpPr>
            <a:spLocks noGrp="1"/>
          </p:cNvSpPr>
          <p:nvPr>
            <p:ph type="dt" idx="1"/>
          </p:nvPr>
        </p:nvSpPr>
        <p:spPr>
          <a:xfrm>
            <a:off x="16686753" y="2"/>
            <a:ext cx="12765668" cy="2106602"/>
          </a:xfrm>
          <a:prstGeom prst="rect">
            <a:avLst/>
          </a:prstGeom>
        </p:spPr>
        <p:txBody>
          <a:bodyPr vert="horz" lIns="393119" tIns="196559" rIns="393119" bIns="196559" rtlCol="0"/>
          <a:lstStyle>
            <a:lvl1pPr algn="r">
              <a:defRPr sz="5200"/>
            </a:lvl1pPr>
          </a:lstStyle>
          <a:p>
            <a:fld id="{6E2AFDC1-7934-4ADE-8A01-DF04F77B2F3C}" type="datetimeFigureOut">
              <a:rPr lang="sv-SE" smtClean="0"/>
              <a:t>2023-06-16</a:t>
            </a:fld>
            <a:endParaRPr lang="sv-SE"/>
          </a:p>
        </p:txBody>
      </p:sp>
      <p:sp>
        <p:nvSpPr>
          <p:cNvPr id="4" name="Platshållare för bildobjekt 3"/>
          <p:cNvSpPr>
            <a:spLocks noGrp="1" noRot="1" noChangeAspect="1"/>
          </p:cNvSpPr>
          <p:nvPr>
            <p:ph type="sldImg" idx="2"/>
          </p:nvPr>
        </p:nvSpPr>
        <p:spPr>
          <a:xfrm>
            <a:off x="2138363" y="5251450"/>
            <a:ext cx="25182512" cy="14165263"/>
          </a:xfrm>
          <a:prstGeom prst="rect">
            <a:avLst/>
          </a:prstGeom>
          <a:noFill/>
          <a:ln w="12700">
            <a:solidFill>
              <a:prstClr val="black"/>
            </a:solidFill>
          </a:ln>
        </p:spPr>
        <p:txBody>
          <a:bodyPr vert="horz" lIns="393119" tIns="196559" rIns="393119" bIns="196559" rtlCol="0" anchor="ctr"/>
          <a:lstStyle/>
          <a:p>
            <a:endParaRPr lang="sv-SE"/>
          </a:p>
        </p:txBody>
      </p:sp>
      <p:sp>
        <p:nvSpPr>
          <p:cNvPr id="5" name="Platshållare för anteckningar 4"/>
          <p:cNvSpPr>
            <a:spLocks noGrp="1"/>
          </p:cNvSpPr>
          <p:nvPr>
            <p:ph type="body" sz="quarter" idx="3"/>
          </p:nvPr>
        </p:nvSpPr>
        <p:spPr>
          <a:xfrm>
            <a:off x="2945927" y="20205861"/>
            <a:ext cx="23567389" cy="16532065"/>
          </a:xfrm>
          <a:prstGeom prst="rect">
            <a:avLst/>
          </a:prstGeom>
        </p:spPr>
        <p:txBody>
          <a:bodyPr vert="horz" lIns="393119" tIns="196559" rIns="393119" bIns="196559"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39879607"/>
            <a:ext cx="12765668" cy="2106597"/>
          </a:xfrm>
          <a:prstGeom prst="rect">
            <a:avLst/>
          </a:prstGeom>
        </p:spPr>
        <p:txBody>
          <a:bodyPr vert="horz" lIns="393119" tIns="196559" rIns="393119" bIns="196559" rtlCol="0" anchor="b"/>
          <a:lstStyle>
            <a:lvl1pPr algn="l">
              <a:defRPr sz="5200"/>
            </a:lvl1pPr>
          </a:lstStyle>
          <a:p>
            <a:endParaRPr lang="sv-SE"/>
          </a:p>
        </p:txBody>
      </p:sp>
      <p:sp>
        <p:nvSpPr>
          <p:cNvPr id="7" name="Platshållare för bildnummer 6"/>
          <p:cNvSpPr>
            <a:spLocks noGrp="1"/>
          </p:cNvSpPr>
          <p:nvPr>
            <p:ph type="sldNum" sz="quarter" idx="5"/>
          </p:nvPr>
        </p:nvSpPr>
        <p:spPr>
          <a:xfrm>
            <a:off x="16686753" y="39879607"/>
            <a:ext cx="12765668" cy="2106597"/>
          </a:xfrm>
          <a:prstGeom prst="rect">
            <a:avLst/>
          </a:prstGeom>
        </p:spPr>
        <p:txBody>
          <a:bodyPr vert="horz" lIns="393119" tIns="196559" rIns="393119" bIns="196559" rtlCol="0" anchor="b"/>
          <a:lstStyle>
            <a:lvl1pPr algn="r">
              <a:defRPr sz="5200"/>
            </a:lvl1pPr>
          </a:lstStyle>
          <a:p>
            <a:fld id="{7C789E91-B0FD-4006-B54A-86D0A8D93166}" type="slidenum">
              <a:rPr lang="sv-SE" smtClean="0"/>
              <a:t>‹#›</a:t>
            </a:fld>
            <a:endParaRPr lang="sv-SE"/>
          </a:p>
        </p:txBody>
      </p:sp>
    </p:spTree>
    <p:extLst>
      <p:ext uri="{BB962C8B-B14F-4D97-AF65-F5344CB8AC3E}">
        <p14:creationId xmlns:p14="http://schemas.microsoft.com/office/powerpoint/2010/main" val="2428352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a:t>
            </a:fld>
            <a:endParaRPr lang="sv-SE"/>
          </a:p>
        </p:txBody>
      </p:sp>
    </p:spTree>
    <p:extLst>
      <p:ext uri="{BB962C8B-B14F-4D97-AF65-F5344CB8AC3E}">
        <p14:creationId xmlns:p14="http://schemas.microsoft.com/office/powerpoint/2010/main" val="3213067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kern="1200" dirty="0">
                <a:solidFill>
                  <a:schemeClr val="tx1"/>
                </a:solidFill>
                <a:effectLst/>
                <a:latin typeface="+mn-lt"/>
                <a:ea typeface="+mn-ea"/>
                <a:cs typeface="+mn-cs"/>
              </a:rPr>
              <a:t>Challenge:</a:t>
            </a:r>
            <a:br>
              <a:rPr lang="en-US" sz="900" kern="1200" dirty="0">
                <a:solidFill>
                  <a:schemeClr val="tx1"/>
                </a:solidFill>
                <a:effectLst/>
                <a:latin typeface="+mn-lt"/>
                <a:ea typeface="+mn-ea"/>
                <a:cs typeface="+mn-cs"/>
              </a:rPr>
            </a:br>
            <a:r>
              <a:rPr lang="en-US" sz="900" b="1" kern="1200" dirty="0">
                <a:solidFill>
                  <a:schemeClr val="tx1"/>
                </a:solidFill>
                <a:effectLst/>
                <a:latin typeface="+mn-lt"/>
                <a:ea typeface="+mn-ea"/>
                <a:cs typeface="+mn-cs"/>
              </a:rPr>
              <a:t>Impact on domestic and international food production and trade </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11</a:t>
            </a:fld>
            <a:endParaRPr lang="sv-SE"/>
          </a:p>
        </p:txBody>
      </p:sp>
    </p:spTree>
    <p:extLst>
      <p:ext uri="{BB962C8B-B14F-4D97-AF65-F5344CB8AC3E}">
        <p14:creationId xmlns:p14="http://schemas.microsoft.com/office/powerpoint/2010/main" val="3244081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b="1" kern="1200" dirty="0">
                <a:solidFill>
                  <a:schemeClr val="tx1"/>
                </a:solidFill>
                <a:effectLst/>
                <a:latin typeface="+mn-lt"/>
                <a:ea typeface="+mn-ea"/>
                <a:cs typeface="+mn-cs"/>
              </a:rPr>
              <a:t>Blank slide coastal zone</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12</a:t>
            </a:fld>
            <a:endParaRPr lang="sv-SE"/>
          </a:p>
        </p:txBody>
      </p:sp>
    </p:spTree>
    <p:extLst>
      <p:ext uri="{BB962C8B-B14F-4D97-AF65-F5344CB8AC3E}">
        <p14:creationId xmlns:p14="http://schemas.microsoft.com/office/powerpoint/2010/main" val="173625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b="1" kern="1200" dirty="0">
                <a:solidFill>
                  <a:schemeClr val="tx1"/>
                </a:solidFill>
                <a:effectLst/>
                <a:latin typeface="+mn-lt"/>
                <a:ea typeface="+mn-ea"/>
                <a:cs typeface="+mn-cs"/>
              </a:rPr>
              <a:t>Blank slide coastal zone</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13</a:t>
            </a:fld>
            <a:endParaRPr lang="sv-SE"/>
          </a:p>
        </p:txBody>
      </p:sp>
    </p:spTree>
    <p:extLst>
      <p:ext uri="{BB962C8B-B14F-4D97-AF65-F5344CB8AC3E}">
        <p14:creationId xmlns:p14="http://schemas.microsoft.com/office/powerpoint/2010/main" val="721674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Create</a:t>
            </a:r>
            <a:r>
              <a:rPr lang="sv-SE" b="1" dirty="0"/>
              <a:t> </a:t>
            </a:r>
            <a:r>
              <a:rPr lang="sv-SE" b="1" dirty="0" err="1"/>
              <a:t>your</a:t>
            </a:r>
            <a:r>
              <a:rPr lang="sv-SE" b="1" dirty="0"/>
              <a:t> </a:t>
            </a:r>
            <a:r>
              <a:rPr lang="sv-SE" b="1" dirty="0" err="1"/>
              <a:t>own</a:t>
            </a:r>
            <a:r>
              <a:rPr lang="sv-SE" b="1" dirty="0"/>
              <a:t> </a:t>
            </a:r>
            <a:r>
              <a:rPr lang="sv-SE" b="1" dirty="0" err="1"/>
              <a:t>background</a:t>
            </a:r>
            <a:r>
              <a:rPr lang="sv-SE" b="1" dirty="0"/>
              <a:t> image or </a:t>
            </a:r>
            <a:r>
              <a:rPr lang="sv-SE" b="1" dirty="0" err="1"/>
              <a:t>use</a:t>
            </a:r>
            <a:r>
              <a:rPr lang="sv-SE" b="1" dirty="0"/>
              <a:t> an </a:t>
            </a:r>
            <a:r>
              <a:rPr lang="sv-SE" b="1" dirty="0" err="1"/>
              <a:t>empty</a:t>
            </a:r>
            <a:r>
              <a:rPr lang="sv-SE" b="1" dirty="0"/>
              <a:t> image</a:t>
            </a:r>
          </a:p>
        </p:txBody>
      </p:sp>
      <p:sp>
        <p:nvSpPr>
          <p:cNvPr id="4" name="Platshållare för bildnummer 3"/>
          <p:cNvSpPr>
            <a:spLocks noGrp="1"/>
          </p:cNvSpPr>
          <p:nvPr>
            <p:ph type="sldNum" sz="quarter" idx="5"/>
          </p:nvPr>
        </p:nvSpPr>
        <p:spPr/>
        <p:txBody>
          <a:bodyPr/>
          <a:lstStyle/>
          <a:p>
            <a:fld id="{7C789E91-B0FD-4006-B54A-86D0A8D93166}" type="slidenum">
              <a:rPr lang="sv-SE" smtClean="0"/>
              <a:t>14</a:t>
            </a:fld>
            <a:endParaRPr lang="sv-SE"/>
          </a:p>
        </p:txBody>
      </p:sp>
    </p:spTree>
    <p:extLst>
      <p:ext uri="{BB962C8B-B14F-4D97-AF65-F5344CB8AC3E}">
        <p14:creationId xmlns:p14="http://schemas.microsoft.com/office/powerpoint/2010/main" val="3024970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Create</a:t>
            </a:r>
            <a:r>
              <a:rPr lang="sv-SE" b="1" dirty="0"/>
              <a:t> </a:t>
            </a:r>
            <a:r>
              <a:rPr lang="sv-SE" b="1" dirty="0" err="1"/>
              <a:t>your</a:t>
            </a:r>
            <a:r>
              <a:rPr lang="sv-SE" b="1" dirty="0"/>
              <a:t> </a:t>
            </a:r>
            <a:r>
              <a:rPr lang="sv-SE" b="1" dirty="0" err="1"/>
              <a:t>own</a:t>
            </a:r>
            <a:r>
              <a:rPr lang="sv-SE" b="1" dirty="0"/>
              <a:t> </a:t>
            </a:r>
            <a:r>
              <a:rPr lang="sv-SE" b="1" dirty="0" err="1"/>
              <a:t>background</a:t>
            </a:r>
            <a:r>
              <a:rPr lang="sv-SE" b="1" dirty="0"/>
              <a:t> image or </a:t>
            </a:r>
            <a:r>
              <a:rPr lang="sv-SE" b="1" dirty="0" err="1"/>
              <a:t>use</a:t>
            </a:r>
            <a:r>
              <a:rPr lang="sv-SE" b="1" dirty="0"/>
              <a:t> an </a:t>
            </a:r>
            <a:r>
              <a:rPr lang="sv-SE" b="1" dirty="0" err="1"/>
              <a:t>empty</a:t>
            </a:r>
            <a:r>
              <a:rPr lang="sv-SE" b="1" dirty="0"/>
              <a:t> image</a:t>
            </a: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15</a:t>
            </a:fld>
            <a:endParaRPr lang="sv-SE"/>
          </a:p>
        </p:txBody>
      </p:sp>
    </p:spTree>
    <p:extLst>
      <p:ext uri="{BB962C8B-B14F-4D97-AF65-F5344CB8AC3E}">
        <p14:creationId xmlns:p14="http://schemas.microsoft.com/office/powerpoint/2010/main" val="1223566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Create</a:t>
            </a:r>
            <a:r>
              <a:rPr lang="sv-SE" b="1" dirty="0"/>
              <a:t> </a:t>
            </a:r>
            <a:r>
              <a:rPr lang="sv-SE" b="1" dirty="0" err="1"/>
              <a:t>your</a:t>
            </a:r>
            <a:r>
              <a:rPr lang="sv-SE" b="1" dirty="0"/>
              <a:t> </a:t>
            </a:r>
            <a:r>
              <a:rPr lang="sv-SE" b="1" dirty="0" err="1"/>
              <a:t>own</a:t>
            </a:r>
            <a:r>
              <a:rPr lang="sv-SE" b="1" dirty="0"/>
              <a:t> </a:t>
            </a:r>
            <a:r>
              <a:rPr lang="sv-SE" b="1" dirty="0" err="1"/>
              <a:t>background</a:t>
            </a:r>
            <a:r>
              <a:rPr lang="sv-SE" b="1" dirty="0"/>
              <a:t> image or </a:t>
            </a:r>
            <a:r>
              <a:rPr lang="sv-SE" b="1" dirty="0" err="1"/>
              <a:t>use</a:t>
            </a:r>
            <a:r>
              <a:rPr lang="sv-SE" b="1" dirty="0"/>
              <a:t> an </a:t>
            </a:r>
            <a:r>
              <a:rPr lang="sv-SE" b="1" dirty="0" err="1"/>
              <a:t>empty</a:t>
            </a:r>
            <a:r>
              <a:rPr lang="sv-SE" b="1" dirty="0"/>
              <a:t> image</a:t>
            </a: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16</a:t>
            </a:fld>
            <a:endParaRPr lang="sv-SE"/>
          </a:p>
        </p:txBody>
      </p:sp>
    </p:spTree>
    <p:extLst>
      <p:ext uri="{BB962C8B-B14F-4D97-AF65-F5344CB8AC3E}">
        <p14:creationId xmlns:p14="http://schemas.microsoft.com/office/powerpoint/2010/main" val="89593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Create</a:t>
            </a:r>
            <a:r>
              <a:rPr lang="sv-SE" b="1" dirty="0"/>
              <a:t> </a:t>
            </a:r>
            <a:r>
              <a:rPr lang="sv-SE" b="1" dirty="0" err="1"/>
              <a:t>your</a:t>
            </a:r>
            <a:r>
              <a:rPr lang="sv-SE" b="1" dirty="0"/>
              <a:t> </a:t>
            </a:r>
            <a:r>
              <a:rPr lang="sv-SE" b="1" dirty="0" err="1"/>
              <a:t>own</a:t>
            </a:r>
            <a:r>
              <a:rPr lang="sv-SE" b="1" dirty="0"/>
              <a:t> </a:t>
            </a:r>
            <a:r>
              <a:rPr lang="sv-SE" b="1" dirty="0" err="1"/>
              <a:t>background</a:t>
            </a:r>
            <a:r>
              <a:rPr lang="sv-SE" b="1" dirty="0"/>
              <a:t> image or </a:t>
            </a:r>
            <a:r>
              <a:rPr lang="sv-SE" b="1" dirty="0" err="1"/>
              <a:t>use</a:t>
            </a:r>
            <a:r>
              <a:rPr lang="sv-SE" b="1" dirty="0"/>
              <a:t> an </a:t>
            </a:r>
            <a:r>
              <a:rPr lang="sv-SE" b="1" dirty="0" err="1"/>
              <a:t>empty</a:t>
            </a:r>
            <a:r>
              <a:rPr lang="sv-SE" b="1" dirty="0"/>
              <a:t> image</a:t>
            </a: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17</a:t>
            </a:fld>
            <a:endParaRPr lang="sv-SE"/>
          </a:p>
        </p:txBody>
      </p:sp>
    </p:spTree>
    <p:extLst>
      <p:ext uri="{BB962C8B-B14F-4D97-AF65-F5344CB8AC3E}">
        <p14:creationId xmlns:p14="http://schemas.microsoft.com/office/powerpoint/2010/main" val="1813807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Figures</a:t>
            </a:r>
            <a:r>
              <a:rPr lang="sv-SE" b="1" dirty="0"/>
              <a:t>/persons</a:t>
            </a:r>
          </a:p>
        </p:txBody>
      </p:sp>
      <p:sp>
        <p:nvSpPr>
          <p:cNvPr id="4" name="Platshållare för bildnummer 3"/>
          <p:cNvSpPr>
            <a:spLocks noGrp="1"/>
          </p:cNvSpPr>
          <p:nvPr>
            <p:ph type="sldNum" sz="quarter" idx="5"/>
          </p:nvPr>
        </p:nvSpPr>
        <p:spPr/>
        <p:txBody>
          <a:bodyPr/>
          <a:lstStyle/>
          <a:p>
            <a:fld id="{7C789E91-B0FD-4006-B54A-86D0A8D93166}" type="slidenum">
              <a:rPr lang="sv-SE" smtClean="0"/>
              <a:t>19</a:t>
            </a:fld>
            <a:endParaRPr lang="sv-SE"/>
          </a:p>
        </p:txBody>
      </p:sp>
    </p:spTree>
    <p:extLst>
      <p:ext uri="{BB962C8B-B14F-4D97-AF65-F5344CB8AC3E}">
        <p14:creationId xmlns:p14="http://schemas.microsoft.com/office/powerpoint/2010/main" val="2520984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Leafy</a:t>
            </a:r>
            <a:r>
              <a:rPr lang="sv-SE" b="1" dirty="0"/>
              <a:t> </a:t>
            </a:r>
            <a:r>
              <a:rPr lang="sv-SE" b="1" dirty="0" err="1"/>
              <a:t>tree</a:t>
            </a:r>
            <a:endParaRPr lang="sv-SE" b="1"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20</a:t>
            </a:fld>
            <a:endParaRPr lang="sv-SE"/>
          </a:p>
        </p:txBody>
      </p:sp>
    </p:spTree>
    <p:extLst>
      <p:ext uri="{BB962C8B-B14F-4D97-AF65-F5344CB8AC3E}">
        <p14:creationId xmlns:p14="http://schemas.microsoft.com/office/powerpoint/2010/main" val="385545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Pine, mixed </a:t>
            </a:r>
            <a:r>
              <a:rPr lang="sv-SE" b="1" dirty="0" err="1"/>
              <a:t>forest</a:t>
            </a:r>
            <a:endParaRPr lang="sv-SE" b="1"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21</a:t>
            </a:fld>
            <a:endParaRPr lang="sv-SE"/>
          </a:p>
        </p:txBody>
      </p:sp>
    </p:spTree>
    <p:extLst>
      <p:ext uri="{BB962C8B-B14F-4D97-AF65-F5344CB8AC3E}">
        <p14:creationId xmlns:p14="http://schemas.microsoft.com/office/powerpoint/2010/main" val="7353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kern="1200" dirty="0">
                <a:solidFill>
                  <a:schemeClr val="tx1"/>
                </a:solidFill>
                <a:effectLst/>
                <a:latin typeface="+mn-lt"/>
                <a:ea typeface="+mn-ea"/>
                <a:cs typeface="+mn-cs"/>
              </a:rPr>
              <a:t>Challenge:</a:t>
            </a:r>
            <a:br>
              <a:rPr lang="sv-SE" dirty="0"/>
            </a:br>
            <a:r>
              <a:rPr lang="en-US" sz="900" b="1" kern="1200" dirty="0">
                <a:solidFill>
                  <a:schemeClr val="tx1"/>
                </a:solidFill>
                <a:effectLst/>
                <a:latin typeface="+mn-lt"/>
                <a:ea typeface="+mn-ea"/>
                <a:cs typeface="+mn-cs"/>
              </a:rPr>
              <a:t>High temperatures and/or torrential rain</a:t>
            </a:r>
            <a:endParaRPr lang="sv-SE" b="1"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3</a:t>
            </a:fld>
            <a:endParaRPr lang="sv-SE"/>
          </a:p>
        </p:txBody>
      </p:sp>
    </p:spTree>
    <p:extLst>
      <p:ext uri="{BB962C8B-B14F-4D97-AF65-F5344CB8AC3E}">
        <p14:creationId xmlns:p14="http://schemas.microsoft.com/office/powerpoint/2010/main" val="420591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Buildings</a:t>
            </a:r>
          </a:p>
        </p:txBody>
      </p:sp>
      <p:sp>
        <p:nvSpPr>
          <p:cNvPr id="4" name="Platshållare för bildnummer 3"/>
          <p:cNvSpPr>
            <a:spLocks noGrp="1"/>
          </p:cNvSpPr>
          <p:nvPr>
            <p:ph type="sldNum" sz="quarter" idx="5"/>
          </p:nvPr>
        </p:nvSpPr>
        <p:spPr/>
        <p:txBody>
          <a:bodyPr/>
          <a:lstStyle/>
          <a:p>
            <a:fld id="{7C789E91-B0FD-4006-B54A-86D0A8D93166}" type="slidenum">
              <a:rPr lang="sv-SE" smtClean="0"/>
              <a:t>22</a:t>
            </a:fld>
            <a:endParaRPr lang="sv-SE"/>
          </a:p>
        </p:txBody>
      </p:sp>
    </p:spTree>
    <p:extLst>
      <p:ext uri="{BB962C8B-B14F-4D97-AF65-F5344CB8AC3E}">
        <p14:creationId xmlns:p14="http://schemas.microsoft.com/office/powerpoint/2010/main" val="2267107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Buildings </a:t>
            </a:r>
            <a:r>
              <a:rPr lang="sv-SE" b="1" dirty="0" err="1"/>
              <a:t>continued</a:t>
            </a:r>
            <a:endParaRPr lang="sv-SE" b="1"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23</a:t>
            </a:fld>
            <a:endParaRPr lang="sv-SE"/>
          </a:p>
        </p:txBody>
      </p:sp>
    </p:spTree>
    <p:extLst>
      <p:ext uri="{BB962C8B-B14F-4D97-AF65-F5344CB8AC3E}">
        <p14:creationId xmlns:p14="http://schemas.microsoft.com/office/powerpoint/2010/main" val="3340160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Various</a:t>
            </a:r>
            <a:r>
              <a:rPr lang="sv-SE" b="1" dirty="0"/>
              <a:t> </a:t>
            </a:r>
            <a:r>
              <a:rPr lang="sv-SE" b="1" dirty="0" err="1"/>
              <a:t>pictures</a:t>
            </a:r>
            <a:endParaRPr lang="sv-SE" b="1"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24</a:t>
            </a:fld>
            <a:endParaRPr lang="sv-SE"/>
          </a:p>
        </p:txBody>
      </p:sp>
    </p:spTree>
    <p:extLst>
      <p:ext uri="{BB962C8B-B14F-4D97-AF65-F5344CB8AC3E}">
        <p14:creationId xmlns:p14="http://schemas.microsoft.com/office/powerpoint/2010/main" val="3131936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Watercourse</a:t>
            </a:r>
            <a:endParaRPr lang="sv-SE" b="1"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25</a:t>
            </a:fld>
            <a:endParaRPr lang="sv-SE"/>
          </a:p>
        </p:txBody>
      </p:sp>
    </p:spTree>
    <p:extLst>
      <p:ext uri="{BB962C8B-B14F-4D97-AF65-F5344CB8AC3E}">
        <p14:creationId xmlns:p14="http://schemas.microsoft.com/office/powerpoint/2010/main" val="133474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kern="1200" dirty="0">
                <a:solidFill>
                  <a:schemeClr val="tx1"/>
                </a:solidFill>
                <a:effectLst/>
                <a:latin typeface="+mn-lt"/>
                <a:ea typeface="+mn-ea"/>
                <a:cs typeface="+mn-cs"/>
              </a:rPr>
              <a:t>Challenge:</a:t>
            </a:r>
            <a:br>
              <a:rPr lang="en-US" sz="900" kern="1200" dirty="0">
                <a:solidFill>
                  <a:schemeClr val="tx1"/>
                </a:solidFill>
                <a:effectLst/>
                <a:latin typeface="+mn-lt"/>
                <a:ea typeface="+mn-ea"/>
                <a:cs typeface="+mn-cs"/>
              </a:rPr>
            </a:br>
            <a:r>
              <a:rPr lang="en-US" sz="900" b="1" kern="1200" dirty="0">
                <a:solidFill>
                  <a:schemeClr val="tx1"/>
                </a:solidFill>
                <a:effectLst/>
                <a:latin typeface="+mn-lt"/>
                <a:ea typeface="+mn-ea"/>
                <a:cs typeface="+mn-cs"/>
              </a:rPr>
              <a:t>Flooding and high flows</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4</a:t>
            </a:fld>
            <a:endParaRPr lang="sv-SE"/>
          </a:p>
        </p:txBody>
      </p:sp>
    </p:spTree>
    <p:extLst>
      <p:ext uri="{BB962C8B-B14F-4D97-AF65-F5344CB8AC3E}">
        <p14:creationId xmlns:p14="http://schemas.microsoft.com/office/powerpoint/2010/main" val="108983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kern="1200" dirty="0">
                <a:solidFill>
                  <a:schemeClr val="tx1"/>
                </a:solidFill>
                <a:effectLst/>
                <a:latin typeface="+mn-lt"/>
                <a:ea typeface="+mn-ea"/>
                <a:cs typeface="+mn-cs"/>
              </a:rPr>
              <a:t>Challenge:</a:t>
            </a:r>
            <a:br>
              <a:rPr lang="en-US" sz="900" kern="1200" dirty="0">
                <a:solidFill>
                  <a:schemeClr val="tx1"/>
                </a:solidFill>
                <a:effectLst/>
                <a:latin typeface="+mn-lt"/>
                <a:ea typeface="+mn-ea"/>
                <a:cs typeface="+mn-cs"/>
              </a:rPr>
            </a:br>
            <a:r>
              <a:rPr lang="en-US" sz="900" b="1" kern="1200" dirty="0">
                <a:solidFill>
                  <a:schemeClr val="tx1"/>
                </a:solidFill>
                <a:effectLst/>
                <a:latin typeface="+mn-lt"/>
                <a:ea typeface="+mn-ea"/>
                <a:cs typeface="+mn-cs"/>
              </a:rPr>
              <a:t>Increased incidence of pests and diseases </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5</a:t>
            </a:fld>
            <a:endParaRPr lang="sv-SE"/>
          </a:p>
        </p:txBody>
      </p:sp>
    </p:spTree>
    <p:extLst>
      <p:ext uri="{BB962C8B-B14F-4D97-AF65-F5344CB8AC3E}">
        <p14:creationId xmlns:p14="http://schemas.microsoft.com/office/powerpoint/2010/main" val="19476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kern="1200" dirty="0">
                <a:solidFill>
                  <a:schemeClr val="tx1"/>
                </a:solidFill>
                <a:effectLst/>
                <a:latin typeface="+mn-lt"/>
                <a:ea typeface="+mn-ea"/>
                <a:cs typeface="+mn-cs"/>
              </a:rPr>
              <a:t>Challenge:</a:t>
            </a:r>
            <a:br>
              <a:rPr lang="en-US" sz="900" kern="1200" dirty="0">
                <a:solidFill>
                  <a:schemeClr val="tx1"/>
                </a:solidFill>
                <a:effectLst/>
                <a:latin typeface="+mn-lt"/>
                <a:ea typeface="+mn-ea"/>
                <a:cs typeface="+mn-cs"/>
              </a:rPr>
            </a:br>
            <a:r>
              <a:rPr lang="en-US" sz="900" b="1" kern="1200" dirty="0">
                <a:solidFill>
                  <a:schemeClr val="tx1"/>
                </a:solidFill>
                <a:effectLst/>
                <a:latin typeface="+mn-lt"/>
                <a:ea typeface="+mn-ea"/>
                <a:cs typeface="+mn-cs"/>
              </a:rPr>
              <a:t>Water supply shortages</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6</a:t>
            </a:fld>
            <a:endParaRPr lang="sv-SE"/>
          </a:p>
        </p:txBody>
      </p:sp>
    </p:spTree>
    <p:extLst>
      <p:ext uri="{BB962C8B-B14F-4D97-AF65-F5344CB8AC3E}">
        <p14:creationId xmlns:p14="http://schemas.microsoft.com/office/powerpoint/2010/main" val="213379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kern="1200" dirty="0">
                <a:solidFill>
                  <a:schemeClr val="tx1"/>
                </a:solidFill>
                <a:effectLst/>
                <a:latin typeface="+mn-lt"/>
                <a:ea typeface="+mn-ea"/>
                <a:cs typeface="+mn-cs"/>
              </a:rPr>
              <a:t>Challenge:</a:t>
            </a:r>
            <a:br>
              <a:rPr lang="en-US" sz="900" kern="1200" dirty="0">
                <a:solidFill>
                  <a:schemeClr val="tx1"/>
                </a:solidFill>
                <a:effectLst/>
                <a:latin typeface="+mn-lt"/>
                <a:ea typeface="+mn-ea"/>
                <a:cs typeface="+mn-cs"/>
              </a:rPr>
            </a:br>
            <a:r>
              <a:rPr lang="en-US" sz="900" b="1" kern="1200" dirty="0">
                <a:solidFill>
                  <a:schemeClr val="tx1"/>
                </a:solidFill>
                <a:effectLst/>
                <a:latin typeface="+mn-lt"/>
                <a:ea typeface="+mn-ea"/>
                <a:cs typeface="+mn-cs"/>
              </a:rPr>
              <a:t>Biological and ecological effects</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7</a:t>
            </a:fld>
            <a:endParaRPr lang="sv-SE"/>
          </a:p>
        </p:txBody>
      </p:sp>
    </p:spTree>
    <p:extLst>
      <p:ext uri="{BB962C8B-B14F-4D97-AF65-F5344CB8AC3E}">
        <p14:creationId xmlns:p14="http://schemas.microsoft.com/office/powerpoint/2010/main" val="287673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kern="1200" dirty="0">
                <a:solidFill>
                  <a:schemeClr val="tx1"/>
                </a:solidFill>
                <a:effectLst/>
                <a:latin typeface="+mn-lt"/>
                <a:ea typeface="+mn-ea"/>
                <a:cs typeface="+mn-cs"/>
              </a:rPr>
              <a:t>Challenge:</a:t>
            </a:r>
            <a:br>
              <a:rPr lang="en-US" sz="900" kern="1200" dirty="0">
                <a:solidFill>
                  <a:schemeClr val="tx1"/>
                </a:solidFill>
                <a:effectLst/>
                <a:latin typeface="+mn-lt"/>
                <a:ea typeface="+mn-ea"/>
                <a:cs typeface="+mn-cs"/>
              </a:rPr>
            </a:br>
            <a:r>
              <a:rPr lang="en-US" sz="900" b="1" kern="1200" dirty="0">
                <a:solidFill>
                  <a:schemeClr val="tx1"/>
                </a:solidFill>
                <a:effectLst/>
                <a:latin typeface="+mn-lt"/>
                <a:ea typeface="+mn-ea"/>
                <a:cs typeface="+mn-cs"/>
              </a:rPr>
              <a:t>Increased risk of landslides and erosion</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8</a:t>
            </a:fld>
            <a:endParaRPr lang="sv-SE"/>
          </a:p>
        </p:txBody>
      </p:sp>
    </p:spTree>
    <p:extLst>
      <p:ext uri="{BB962C8B-B14F-4D97-AF65-F5344CB8AC3E}">
        <p14:creationId xmlns:p14="http://schemas.microsoft.com/office/powerpoint/2010/main" val="3692613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900" kern="1200" dirty="0">
                <a:solidFill>
                  <a:schemeClr val="tx1"/>
                </a:solidFill>
                <a:effectLst/>
                <a:latin typeface="+mn-lt"/>
                <a:ea typeface="+mn-ea"/>
                <a:cs typeface="+mn-cs"/>
              </a:rPr>
              <a:t>Challenge:</a:t>
            </a:r>
            <a:br>
              <a:rPr lang="en-US" sz="900" kern="1200" dirty="0">
                <a:solidFill>
                  <a:schemeClr val="tx1"/>
                </a:solidFill>
                <a:effectLst/>
                <a:latin typeface="+mn-lt"/>
                <a:ea typeface="+mn-ea"/>
                <a:cs typeface="+mn-cs"/>
              </a:rPr>
            </a:br>
            <a:r>
              <a:rPr lang="en-US" sz="900" b="1" kern="1200" dirty="0">
                <a:solidFill>
                  <a:schemeClr val="tx1"/>
                </a:solidFill>
                <a:effectLst/>
                <a:latin typeface="+mn-lt"/>
                <a:ea typeface="+mn-ea"/>
                <a:cs typeface="+mn-cs"/>
              </a:rPr>
              <a:t>Impact on domestic and international food production and trade </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9</a:t>
            </a:fld>
            <a:endParaRPr lang="sv-SE"/>
          </a:p>
        </p:txBody>
      </p:sp>
    </p:spTree>
    <p:extLst>
      <p:ext uri="{BB962C8B-B14F-4D97-AF65-F5344CB8AC3E}">
        <p14:creationId xmlns:p14="http://schemas.microsoft.com/office/powerpoint/2010/main" val="456993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2948391">
              <a:defRPr/>
            </a:pPr>
            <a:r>
              <a:rPr lang="sv-SE" dirty="0"/>
              <a:t>Challenge:</a:t>
            </a:r>
            <a:br>
              <a:rPr lang="sv-SE" dirty="0"/>
            </a:br>
            <a:r>
              <a:rPr lang="sv-SE" sz="3900" b="1" dirty="0"/>
              <a:t>C</a:t>
            </a: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10</a:t>
            </a:fld>
            <a:endParaRPr lang="sv-SE"/>
          </a:p>
        </p:txBody>
      </p:sp>
    </p:spTree>
    <p:extLst>
      <p:ext uri="{BB962C8B-B14F-4D97-AF65-F5344CB8AC3E}">
        <p14:creationId xmlns:p14="http://schemas.microsoft.com/office/powerpoint/2010/main" val="2366728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F1E0CF-D3AB-49AE-904E-BEE5C26C6F67}"/>
              </a:ext>
            </a:extLst>
          </p:cNvPr>
          <p:cNvSpPr>
            <a:spLocks noGrp="1"/>
          </p:cNvSpPr>
          <p:nvPr>
            <p:ph type="ctrTitle"/>
          </p:nvPr>
        </p:nvSpPr>
        <p:spPr>
          <a:xfrm>
            <a:off x="1143000" y="841772"/>
            <a:ext cx="6858000" cy="1790700"/>
          </a:xfrm>
        </p:spPr>
        <p:txBody>
          <a:bodyPr anchor="b"/>
          <a:lstStyle>
            <a:lvl1pPr algn="ctr">
              <a:defRPr sz="4500"/>
            </a:lvl1pPr>
          </a:lstStyle>
          <a:p>
            <a:r>
              <a:rPr lang="sv-SE"/>
              <a:t>Klicka här för att ändra mall för rubrikformat</a:t>
            </a:r>
          </a:p>
        </p:txBody>
      </p:sp>
      <p:sp>
        <p:nvSpPr>
          <p:cNvPr id="3" name="Underrubrik 2">
            <a:extLst>
              <a:ext uri="{FF2B5EF4-FFF2-40B4-BE49-F238E27FC236}">
                <a16:creationId xmlns:a16="http://schemas.microsoft.com/office/drawing/2014/main" id="{EBFDBA84-F536-4D6C-9CC2-08D562059C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6391443-4812-4719-B6BD-437A27674CEF}"/>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5" name="Platshållare för sidfot 4">
            <a:extLst>
              <a:ext uri="{FF2B5EF4-FFF2-40B4-BE49-F238E27FC236}">
                <a16:creationId xmlns:a16="http://schemas.microsoft.com/office/drawing/2014/main" id="{D09EDF93-B196-4A5B-9E1D-4126BF6A8B3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BDCB9F3-5D5A-46F0-B11E-B6E7CF3E928D}"/>
              </a:ext>
            </a:extLst>
          </p:cNvPr>
          <p:cNvSpPr>
            <a:spLocks noGrp="1"/>
          </p:cNvSpPr>
          <p:nvPr>
            <p:ph type="sldNum" sz="quarter" idx="12"/>
          </p:nvPr>
        </p:nvSpPr>
        <p:spPr/>
        <p:txBody>
          <a:bodyPr/>
          <a:lstStyle/>
          <a:p>
            <a:fld id="{CA0DE69B-4491-4575-A473-590DD1A7FFE6}" type="slidenum">
              <a:rPr lang="sv-SE" smtClean="0"/>
              <a:t>‹#›</a:t>
            </a:fld>
            <a:endParaRPr lang="sv-SE"/>
          </a:p>
        </p:txBody>
      </p:sp>
      <p:pic>
        <p:nvPicPr>
          <p:cNvPr id="7" name="Bildobjekt 6">
            <a:extLst>
              <a:ext uri="{FF2B5EF4-FFF2-40B4-BE49-F238E27FC236}">
                <a16:creationId xmlns:a16="http://schemas.microsoft.com/office/drawing/2014/main" id="{4ED690F2-7771-4C28-BF5D-DCCE6DAD07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5" t="26230"/>
          <a:stretch/>
        </p:blipFill>
        <p:spPr>
          <a:xfrm>
            <a:off x="0" y="0"/>
            <a:ext cx="5143624" cy="4296194"/>
          </a:xfrm>
          <a:prstGeom prst="rect">
            <a:avLst/>
          </a:prstGeom>
        </p:spPr>
      </p:pic>
    </p:spTree>
    <p:extLst>
      <p:ext uri="{BB962C8B-B14F-4D97-AF65-F5344CB8AC3E}">
        <p14:creationId xmlns:p14="http://schemas.microsoft.com/office/powerpoint/2010/main" val="3239144057"/>
      </p:ext>
    </p:extLst>
  </p:cSld>
  <p:clrMapOvr>
    <a:masterClrMapping/>
  </p:clrMapOvr>
  <p:extLst>
    <p:ext uri="{DCECCB84-F9BA-43D5-87BE-67443E8EF086}">
      <p15:sldGuideLst xmlns:p15="http://schemas.microsoft.com/office/powerpoint/2012/main">
        <p15:guide id="1" pos="1791" userDrawn="1">
          <p15:clr>
            <a:srgbClr val="A4A3A4"/>
          </p15:clr>
        </p15:guide>
        <p15:guide id="2" orient="horz" pos="1960" userDrawn="1">
          <p15:clr>
            <a:srgbClr val="A4A3A4"/>
          </p15:clr>
        </p15:guide>
        <p15:guide id="3" orient="horz" pos="2255"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EBF755-DFA3-4762-A2AF-8AD6BDECE107}"/>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A5F48A2-59A7-40E9-B6F1-B83690B2297A}"/>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4037680-046F-48C7-A96F-0836392F002D}"/>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5" name="Platshållare för sidfot 4">
            <a:extLst>
              <a:ext uri="{FF2B5EF4-FFF2-40B4-BE49-F238E27FC236}">
                <a16:creationId xmlns:a16="http://schemas.microsoft.com/office/drawing/2014/main" id="{CEF91106-5FED-4FDD-92D6-1693CCAF182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323FA3B-D46F-4EAA-9AE9-41B97BA4FA06}"/>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99648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6F7397E-938F-4054-B0DF-A4310E854261}"/>
              </a:ext>
            </a:extLst>
          </p:cNvPr>
          <p:cNvSpPr>
            <a:spLocks noGrp="1"/>
          </p:cNvSpPr>
          <p:nvPr>
            <p:ph type="title" orient="vert"/>
          </p:nvPr>
        </p:nvSpPr>
        <p:spPr>
          <a:xfrm>
            <a:off x="6543675" y="273844"/>
            <a:ext cx="1971675" cy="4358879"/>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DE1E58B-A367-46AA-B504-DF4E0291280E}"/>
              </a:ext>
            </a:extLst>
          </p:cNvPr>
          <p:cNvSpPr>
            <a:spLocks noGrp="1"/>
          </p:cNvSpPr>
          <p:nvPr>
            <p:ph type="body" orient="vert" idx="1"/>
          </p:nvPr>
        </p:nvSpPr>
        <p:spPr>
          <a:xfrm>
            <a:off x="628650" y="273844"/>
            <a:ext cx="5800725" cy="4358879"/>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0BED459-F047-4BCF-BED3-A14D6A95C750}"/>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5" name="Platshållare för sidfot 4">
            <a:extLst>
              <a:ext uri="{FF2B5EF4-FFF2-40B4-BE49-F238E27FC236}">
                <a16:creationId xmlns:a16="http://schemas.microsoft.com/office/drawing/2014/main" id="{50234AC3-871C-4599-8D3D-EAE9C2644B3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6C81089-72AD-4A7C-8530-0394CEE20CE5}"/>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96711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5310DCC-F93E-47D3-8AF1-73D83A53595C}"/>
              </a:ext>
            </a:extLst>
          </p:cNvPr>
          <p:cNvSpPr>
            <a:spLocks noGrp="1"/>
          </p:cNvSpPr>
          <p:nvPr>
            <p:ph type="title" hasCustomPrompt="1"/>
          </p:nvPr>
        </p:nvSpPr>
        <p:spPr>
          <a:xfrm>
            <a:off x="2847903" y="3245810"/>
            <a:ext cx="5761253" cy="1101600"/>
          </a:xfrm>
        </p:spPr>
        <p:txBody>
          <a:bodyPr lIns="0" rIns="0" anchor="t">
            <a:noAutofit/>
          </a:bodyPr>
          <a:lstStyle>
            <a:lvl1pPr>
              <a:defRPr lang="sv-SE" sz="2800" strike="noStrike" kern="1200" cap="all" normalizeH="0" baseline="0" dirty="0">
                <a:solidFill>
                  <a:schemeClr val="tx1"/>
                </a:solidFill>
                <a:latin typeface="Arial Black" panose="020B0A04020102020204" pitchFamily="34" charset="0"/>
                <a:ea typeface="+mn-ea"/>
                <a:cs typeface="+mn-cs"/>
              </a:defRPr>
            </a:lvl1pPr>
          </a:lstStyle>
          <a:p>
            <a:r>
              <a:rPr lang="sv-SE" sz="2800" cap="all" dirty="0">
                <a:latin typeface="Arial Black" panose="020B0A04020102020204" pitchFamily="34" charset="0"/>
              </a:rPr>
              <a:t>KLICKA här FÖR ATT LÄGGA TILL RUBRIK</a:t>
            </a:r>
            <a:endParaRPr lang="sv-SE" sz="2800" dirty="0">
              <a:latin typeface="Arial Black" panose="020B0A04020102020204" pitchFamily="34" charset="0"/>
            </a:endParaRPr>
          </a:p>
        </p:txBody>
      </p:sp>
      <p:pic>
        <p:nvPicPr>
          <p:cNvPr id="19" name="Bildobjekt 18">
            <a:extLst>
              <a:ext uri="{FF2B5EF4-FFF2-40B4-BE49-F238E27FC236}">
                <a16:creationId xmlns:a16="http://schemas.microsoft.com/office/drawing/2014/main" id="{D2798BB5-74F6-45AD-974C-42E3FC0026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5" t="26230"/>
          <a:stretch/>
        </p:blipFill>
        <p:spPr>
          <a:xfrm>
            <a:off x="0" y="0"/>
            <a:ext cx="5143624" cy="4296194"/>
          </a:xfrm>
          <a:prstGeom prst="rect">
            <a:avLst/>
          </a:prstGeom>
        </p:spPr>
      </p:pic>
      <p:sp>
        <p:nvSpPr>
          <p:cNvPr id="5" name="Subtitle 4">
            <a:extLst>
              <a:ext uri="{FF2B5EF4-FFF2-40B4-BE49-F238E27FC236}">
                <a16:creationId xmlns:a16="http://schemas.microsoft.com/office/drawing/2014/main" id="{14F3F44B-59C9-43F6-90A6-293B49E3FACA}"/>
              </a:ext>
            </a:extLst>
          </p:cNvPr>
          <p:cNvSpPr>
            <a:spLocks noGrp="1" noChangeArrowheads="1"/>
          </p:cNvSpPr>
          <p:nvPr>
            <p:ph type="subTitle" idx="1" hasCustomPrompt="1"/>
          </p:nvPr>
        </p:nvSpPr>
        <p:spPr>
          <a:xfrm>
            <a:off x="2847903" y="2785367"/>
            <a:ext cx="5761254" cy="421481"/>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lIns="0" rIns="0" anchor="b">
            <a:noAutofit/>
          </a:bodyPr>
          <a:lstStyle>
            <a:lvl1pPr marL="0" indent="0">
              <a:buFont typeface="Wingdings" pitchFamily="2" charset="2"/>
              <a:buNone/>
              <a:defRPr sz="1600" cap="all" baseline="0" smtClean="0">
                <a:latin typeface="Arial" panose="020B0604020202020204" pitchFamily="34" charset="0"/>
                <a:cs typeface="Arial" panose="020B0604020202020204" pitchFamily="34" charset="0"/>
              </a:defRPr>
            </a:lvl1pPr>
          </a:lstStyle>
          <a:p>
            <a:pPr lvl="0"/>
            <a:r>
              <a:rPr lang="sv-SE" noProof="0" dirty="0"/>
              <a:t>KLICKA här FÖR ATT LÄGGA TILL RUBRIK</a:t>
            </a:r>
          </a:p>
        </p:txBody>
      </p:sp>
    </p:spTree>
    <p:extLst>
      <p:ext uri="{BB962C8B-B14F-4D97-AF65-F5344CB8AC3E}">
        <p14:creationId xmlns:p14="http://schemas.microsoft.com/office/powerpoint/2010/main" val="617308789"/>
      </p:ext>
    </p:extLst>
  </p:cSld>
  <p:clrMapOvr>
    <a:masterClrMapping/>
  </p:clrMapOvr>
  <p:extLst mod="1">
    <p:ext uri="{DCECCB84-F9BA-43D5-87BE-67443E8EF086}">
      <p15:sldGuideLst xmlns:p15="http://schemas.microsoft.com/office/powerpoint/2012/main">
        <p15:guide id="1" pos="1791" userDrawn="1">
          <p15:clr>
            <a:srgbClr val="A4A3A4"/>
          </p15:clr>
        </p15:guide>
        <p15:guide id="2" orient="horz" pos="1960" userDrawn="1">
          <p15:clr>
            <a:srgbClr val="A4A3A4"/>
          </p15:clr>
        </p15:guide>
        <p15:guide id="3" orient="horz" pos="2255"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radig rubrik och innehåll ">
    <p:spTree>
      <p:nvGrpSpPr>
        <p:cNvPr id="1" name=""/>
        <p:cNvGrpSpPr/>
        <p:nvPr/>
      </p:nvGrpSpPr>
      <p:grpSpPr>
        <a:xfrm>
          <a:off x="0" y="0"/>
          <a:ext cx="0" cy="0"/>
          <a:chOff x="0" y="0"/>
          <a:chExt cx="0" cy="0"/>
        </a:xfrm>
      </p:grpSpPr>
      <p:sp>
        <p:nvSpPr>
          <p:cNvPr id="2" name="Title 1" descr="Tvåradersrubrik"/>
          <p:cNvSpPr>
            <a:spLocks noGrp="1"/>
          </p:cNvSpPr>
          <p:nvPr>
            <p:ph type="title" hasCustomPrompt="1"/>
          </p:nvPr>
        </p:nvSpPr>
        <p:spPr>
          <a:xfrm>
            <a:off x="687972" y="906380"/>
            <a:ext cx="7771816" cy="860400"/>
          </a:xfrm>
        </p:spPr>
        <p:txBody>
          <a:bodyPr lIns="0" rIns="0" numCol="1" anchor="t">
            <a:noAutofit/>
          </a:bodyPr>
          <a:lstStyle>
            <a:lvl1pPr>
              <a:defRPr lang="sv-SE" sz="2800" kern="1200" dirty="0">
                <a:solidFill>
                  <a:schemeClr val="tx1"/>
                </a:solidFill>
                <a:latin typeface="Arial Black" panose="020B0A04020102020204" pitchFamily="34" charset="0"/>
                <a:ea typeface="+mn-ea"/>
                <a:cs typeface="+mn-cs"/>
              </a:defRPr>
            </a:lvl1pPr>
          </a:lstStyle>
          <a:p>
            <a:r>
              <a:rPr lang="sv-SE" sz="2800" dirty="0">
                <a:latin typeface="Arial Black" panose="020B0A04020102020204" pitchFamily="34" charset="0"/>
              </a:rPr>
              <a:t>Klicka för att lägga till </a:t>
            </a:r>
            <a:br>
              <a:rPr lang="sv-SE" sz="2800" dirty="0">
                <a:latin typeface="Arial Black" panose="020B0A04020102020204" pitchFamily="34" charset="0"/>
              </a:rPr>
            </a:br>
            <a:r>
              <a:rPr lang="sv-SE" sz="2800" dirty="0">
                <a:latin typeface="Arial Black" panose="020B0A04020102020204" pitchFamily="34" charset="0"/>
              </a:rPr>
              <a:t>tvåradig rubrik</a:t>
            </a:r>
            <a:endParaRPr lang="sv-SE" dirty="0">
              <a:latin typeface="Arial Black" panose="020B0A04020102020204" pitchFamily="34" charset="0"/>
            </a:endParaRPr>
          </a:p>
        </p:txBody>
      </p:sp>
      <p:sp>
        <p:nvSpPr>
          <p:cNvPr id="3" name="Content Placeholder 2"/>
          <p:cNvSpPr>
            <a:spLocks noGrp="1"/>
          </p:cNvSpPr>
          <p:nvPr>
            <p:ph idx="1" hasCustomPrompt="1"/>
          </p:nvPr>
        </p:nvSpPr>
        <p:spPr>
          <a:xfrm>
            <a:off x="687972" y="1828800"/>
            <a:ext cx="7771815" cy="3163570"/>
          </a:xfrm>
        </p:spPr>
        <p:txBody>
          <a:bodyPr lIns="0" rIns="0">
            <a:noAutofit/>
          </a:bodyPr>
          <a:lstStyle>
            <a:lvl1pPr>
              <a:defRPr/>
            </a:lvl1pPr>
          </a:lstStyle>
          <a:p>
            <a:pPr lvl="0"/>
            <a:r>
              <a:rPr lang="en-US" dirty="0" err="1"/>
              <a:t>Skriv</a:t>
            </a:r>
            <a:r>
              <a:rPr lang="en-US" dirty="0"/>
              <a:t> text </a:t>
            </a:r>
            <a:r>
              <a:rPr lang="en-US" dirty="0" err="1"/>
              <a:t>här</a:t>
            </a:r>
            <a:endParaRPr lang="en-US" dirty="0"/>
          </a:p>
        </p:txBody>
      </p:sp>
    </p:spTree>
    <p:extLst>
      <p:ext uri="{BB962C8B-B14F-4D97-AF65-F5344CB8AC3E}">
        <p14:creationId xmlns:p14="http://schemas.microsoft.com/office/powerpoint/2010/main" val="477306362"/>
      </p:ext>
    </p:extLst>
  </p:cSld>
  <p:clrMapOvr>
    <a:masterClrMapping/>
  </p:clrMapOvr>
  <p:extLst mod="1">
    <p:ext uri="{DCECCB84-F9BA-43D5-87BE-67443E8EF086}">
      <p15:sldGuideLst xmlns:p15="http://schemas.microsoft.com/office/powerpoint/2012/main">
        <p15:guide id="1" orient="horz" pos="781" userDrawn="1">
          <p15:clr>
            <a:srgbClr val="A4A3A4"/>
          </p15:clr>
        </p15:guide>
        <p15:guide id="4" orient="horz" pos="1302" userDrawn="1">
          <p15:clr>
            <a:srgbClr val="A4A3A4"/>
          </p15:clr>
        </p15:guide>
        <p15:guide id="5" pos="431" userDrawn="1">
          <p15:clr>
            <a:srgbClr val="A4A3A4"/>
          </p15:clr>
        </p15:guide>
        <p15:guide id="6" pos="5329"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838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3A7BE0-2314-40A7-9C8B-D0B6A8EA5D2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563FBE6-F594-468E-9890-E6590B6C085F}"/>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15D98DA-F089-494C-946C-9086A04B66E2}"/>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5" name="Platshållare för sidfot 4">
            <a:extLst>
              <a:ext uri="{FF2B5EF4-FFF2-40B4-BE49-F238E27FC236}">
                <a16:creationId xmlns:a16="http://schemas.microsoft.com/office/drawing/2014/main" id="{1747D7F9-6192-440D-A55F-F6362FC94D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64EE9B6-ADC0-46F3-8602-BF898DEB5B38}"/>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357698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C9DAEE-2888-41FE-9718-69CDAD927550}"/>
              </a:ext>
            </a:extLst>
          </p:cNvPr>
          <p:cNvSpPr>
            <a:spLocks noGrp="1"/>
          </p:cNvSpPr>
          <p:nvPr>
            <p:ph type="title"/>
          </p:nvPr>
        </p:nvSpPr>
        <p:spPr>
          <a:xfrm>
            <a:off x="623888" y="1282304"/>
            <a:ext cx="7886700" cy="2139553"/>
          </a:xfrm>
        </p:spPr>
        <p:txBody>
          <a:bodyPr anchor="b"/>
          <a:lstStyle>
            <a:lvl1pPr>
              <a:defRPr sz="45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C44DC81-4599-4F7D-9905-DFB7332B2B8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702061C1-3A0D-4674-807E-FE9F98849ACC}"/>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5" name="Platshållare för sidfot 4">
            <a:extLst>
              <a:ext uri="{FF2B5EF4-FFF2-40B4-BE49-F238E27FC236}">
                <a16:creationId xmlns:a16="http://schemas.microsoft.com/office/drawing/2014/main" id="{7C25BBF5-63AE-449F-A5AC-6BA068A1BA2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D2F4DF5-E0CE-40DE-AD02-F164E4D6B071}"/>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88858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E4C733-42FB-4E54-958E-05DF44F6B83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7CA5780-BB54-4D98-8180-6723EFE3B97E}"/>
              </a:ext>
            </a:extLst>
          </p:cNvPr>
          <p:cNvSpPr>
            <a:spLocks noGrp="1"/>
          </p:cNvSpPr>
          <p:nvPr>
            <p:ph sz="half" idx="1"/>
          </p:nvPr>
        </p:nvSpPr>
        <p:spPr>
          <a:xfrm>
            <a:off x="628650" y="1369219"/>
            <a:ext cx="3886200" cy="326350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A1C3FDF-B183-42C2-A35E-EDC267A4D8FD}"/>
              </a:ext>
            </a:extLst>
          </p:cNvPr>
          <p:cNvSpPr>
            <a:spLocks noGrp="1"/>
          </p:cNvSpPr>
          <p:nvPr>
            <p:ph sz="half" idx="2"/>
          </p:nvPr>
        </p:nvSpPr>
        <p:spPr>
          <a:xfrm>
            <a:off x="4629150" y="1369219"/>
            <a:ext cx="3886200" cy="326350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7E3636A-355D-4AA0-B311-6C9CDB413D18}"/>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6" name="Platshållare för sidfot 5">
            <a:extLst>
              <a:ext uri="{FF2B5EF4-FFF2-40B4-BE49-F238E27FC236}">
                <a16:creationId xmlns:a16="http://schemas.microsoft.com/office/drawing/2014/main" id="{4D7E8D2A-0B1B-48A7-8067-F81A24C716F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5964082-2ADE-4E7B-B790-BA77F941DE4D}"/>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292140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D7B74C-A6BA-4A72-B9AF-3439AA25C895}"/>
              </a:ext>
            </a:extLst>
          </p:cNvPr>
          <p:cNvSpPr>
            <a:spLocks noGrp="1"/>
          </p:cNvSpPr>
          <p:nvPr>
            <p:ph type="title"/>
          </p:nvPr>
        </p:nvSpPr>
        <p:spPr>
          <a:xfrm>
            <a:off x="629841" y="273844"/>
            <a:ext cx="7886700" cy="994172"/>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40A984E-EEE6-487F-A37E-5D7B6C1446C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118B2DB4-A15B-4B45-9441-E94C16E1EEB0}"/>
              </a:ext>
            </a:extLst>
          </p:cNvPr>
          <p:cNvSpPr>
            <a:spLocks noGrp="1"/>
          </p:cNvSpPr>
          <p:nvPr>
            <p:ph sz="half" idx="2"/>
          </p:nvPr>
        </p:nvSpPr>
        <p:spPr>
          <a:xfrm>
            <a:off x="629842" y="1878806"/>
            <a:ext cx="3868340" cy="276344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09F053F-6165-4CF7-9429-700C3B1E147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EA1AE1B8-7FE9-4C08-B77F-80A380DB121C}"/>
              </a:ext>
            </a:extLst>
          </p:cNvPr>
          <p:cNvSpPr>
            <a:spLocks noGrp="1"/>
          </p:cNvSpPr>
          <p:nvPr>
            <p:ph sz="quarter" idx="4"/>
          </p:nvPr>
        </p:nvSpPr>
        <p:spPr>
          <a:xfrm>
            <a:off x="4629150" y="1878806"/>
            <a:ext cx="3887391" cy="276344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A8C34AD-8692-45E7-908C-983E46C5C5AC}"/>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8" name="Platshållare för sidfot 7">
            <a:extLst>
              <a:ext uri="{FF2B5EF4-FFF2-40B4-BE49-F238E27FC236}">
                <a16:creationId xmlns:a16="http://schemas.microsoft.com/office/drawing/2014/main" id="{716A9C18-509A-4B7A-99C4-B57B53E2D5E5}"/>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474F3E9-1BEF-41CC-9718-78C75A547D3F}"/>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266764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B40DC2-5E61-4EDB-A354-A8ED322E4645}"/>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4DF2710-08B2-4C86-ACBE-43631C7E219E}"/>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4" name="Platshållare för sidfot 3">
            <a:extLst>
              <a:ext uri="{FF2B5EF4-FFF2-40B4-BE49-F238E27FC236}">
                <a16:creationId xmlns:a16="http://schemas.microsoft.com/office/drawing/2014/main" id="{4D8E028D-7E2B-484E-9D7F-1ADDB4F2F47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35A9B04-7FC5-4DC0-99F9-CBA3D2E79C42}"/>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49297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166349B-921A-44E9-8125-FB75DF30900C}"/>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3" name="Platshållare för sidfot 2">
            <a:extLst>
              <a:ext uri="{FF2B5EF4-FFF2-40B4-BE49-F238E27FC236}">
                <a16:creationId xmlns:a16="http://schemas.microsoft.com/office/drawing/2014/main" id="{257D6E51-B4C9-4701-A3B5-2DD42958CC7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5EF5B71-B7AB-4911-BD28-C2AAE9716F78}"/>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279379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07A70E-C3A4-4973-97F3-020D53E47251}"/>
              </a:ext>
            </a:extLst>
          </p:cNvPr>
          <p:cNvSpPr>
            <a:spLocks noGrp="1"/>
          </p:cNvSpPr>
          <p:nvPr>
            <p:ph type="title"/>
          </p:nvPr>
        </p:nvSpPr>
        <p:spPr>
          <a:xfrm>
            <a:off x="629841" y="342900"/>
            <a:ext cx="2949178" cy="1200150"/>
          </a:xfrm>
        </p:spPr>
        <p:txBody>
          <a:bodyPr anchor="b"/>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4126C76-BE96-449E-9422-B09380A54F1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0AF3F3F-3716-4155-902B-6DD01DA5AD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242CAC54-4DF9-4EA8-B730-01C5AB24074D}"/>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6" name="Platshållare för sidfot 5">
            <a:extLst>
              <a:ext uri="{FF2B5EF4-FFF2-40B4-BE49-F238E27FC236}">
                <a16:creationId xmlns:a16="http://schemas.microsoft.com/office/drawing/2014/main" id="{A724B1CC-4EE2-4660-9C1C-52757C81A1F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254BB26-C932-4894-A16B-F75A8B2BD6B6}"/>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2454139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22B3EB-B77B-41B5-8944-E4089FF80DC6}"/>
              </a:ext>
            </a:extLst>
          </p:cNvPr>
          <p:cNvSpPr>
            <a:spLocks noGrp="1"/>
          </p:cNvSpPr>
          <p:nvPr>
            <p:ph type="title"/>
          </p:nvPr>
        </p:nvSpPr>
        <p:spPr>
          <a:xfrm>
            <a:off x="629841" y="342900"/>
            <a:ext cx="2949178" cy="1200150"/>
          </a:xfrm>
        </p:spPr>
        <p:txBody>
          <a:bodyPr anchor="b"/>
          <a:lstStyle>
            <a:lvl1pPr>
              <a:defRPr sz="24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809B5CD-8998-450C-A639-22579602514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a:extLst>
              <a:ext uri="{FF2B5EF4-FFF2-40B4-BE49-F238E27FC236}">
                <a16:creationId xmlns:a16="http://schemas.microsoft.com/office/drawing/2014/main" id="{6EFD4E98-076D-46C2-8620-6B0DFA688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54C425B1-C046-4B2C-BF1A-042CCD952204}"/>
              </a:ext>
            </a:extLst>
          </p:cNvPr>
          <p:cNvSpPr>
            <a:spLocks noGrp="1"/>
          </p:cNvSpPr>
          <p:nvPr>
            <p:ph type="dt" sz="half" idx="10"/>
          </p:nvPr>
        </p:nvSpPr>
        <p:spPr/>
        <p:txBody>
          <a:bodyPr/>
          <a:lstStyle/>
          <a:p>
            <a:fld id="{CF256DAF-20D7-4F0B-833A-9C6B10EFC128}" type="datetimeFigureOut">
              <a:rPr lang="sv-SE" smtClean="0"/>
              <a:t>2023-06-16</a:t>
            </a:fld>
            <a:endParaRPr lang="sv-SE"/>
          </a:p>
        </p:txBody>
      </p:sp>
      <p:sp>
        <p:nvSpPr>
          <p:cNvPr id="6" name="Platshållare för sidfot 5">
            <a:extLst>
              <a:ext uri="{FF2B5EF4-FFF2-40B4-BE49-F238E27FC236}">
                <a16:creationId xmlns:a16="http://schemas.microsoft.com/office/drawing/2014/main" id="{BE08CDA6-91A3-4074-8242-B37257CDB6D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10616E3-E81F-4FB6-95CC-AC1E9795D505}"/>
              </a:ext>
            </a:extLst>
          </p:cNvPr>
          <p:cNvSpPr>
            <a:spLocks noGrp="1"/>
          </p:cNvSpPr>
          <p:nvPr>
            <p:ph type="sldNum" sz="quarter" idx="12"/>
          </p:nvPr>
        </p:nvSpPr>
        <p:spPr/>
        <p:txBody>
          <a:bodyPr/>
          <a:lstStyle/>
          <a:p>
            <a:fld id="{CA0DE69B-4491-4575-A473-590DD1A7FFE6}" type="slidenum">
              <a:rPr lang="sv-SE" smtClean="0"/>
              <a:t>‹#›</a:t>
            </a:fld>
            <a:endParaRPr lang="sv-SE"/>
          </a:p>
        </p:txBody>
      </p:sp>
    </p:spTree>
    <p:extLst>
      <p:ext uri="{BB962C8B-B14F-4D97-AF65-F5344CB8AC3E}">
        <p14:creationId xmlns:p14="http://schemas.microsoft.com/office/powerpoint/2010/main" val="20696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1F6F84-3484-4CFB-875E-401FCE2A575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E2C9202-D388-4550-B63E-B5255A90432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BE7F497-E7F3-4B9B-8DDF-210A042BDE9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256DAF-20D7-4F0B-833A-9C6B10EFC128}" type="datetimeFigureOut">
              <a:rPr lang="sv-SE" smtClean="0"/>
              <a:t>2023-06-16</a:t>
            </a:fld>
            <a:endParaRPr lang="sv-SE"/>
          </a:p>
        </p:txBody>
      </p:sp>
      <p:sp>
        <p:nvSpPr>
          <p:cNvPr id="5" name="Platshållare för sidfot 4">
            <a:extLst>
              <a:ext uri="{FF2B5EF4-FFF2-40B4-BE49-F238E27FC236}">
                <a16:creationId xmlns:a16="http://schemas.microsoft.com/office/drawing/2014/main" id="{EF753DC2-0825-4C12-9F86-FDDD247F8D3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0C75DC3-8BF2-4F37-844F-D66AD97E3FE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A0DE69B-4491-4575-A473-590DD1A7FFE6}" type="slidenum">
              <a:rPr lang="sv-SE" smtClean="0"/>
              <a:t>‹#›</a:t>
            </a:fld>
            <a:endParaRPr lang="sv-SE"/>
          </a:p>
        </p:txBody>
      </p:sp>
      <p:pic>
        <p:nvPicPr>
          <p:cNvPr id="7" name="Bildobjekt 6">
            <a:extLst>
              <a:ext uri="{FF2B5EF4-FFF2-40B4-BE49-F238E27FC236}">
                <a16:creationId xmlns:a16="http://schemas.microsoft.com/office/drawing/2014/main" id="{7141607C-20C8-4D30-9928-37BD3B81DD9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988400" y="356400"/>
            <a:ext cx="805680" cy="325893"/>
          </a:xfrm>
          <a:prstGeom prst="rect">
            <a:avLst/>
          </a:prstGeom>
        </p:spPr>
      </p:pic>
    </p:spTree>
    <p:extLst>
      <p:ext uri="{BB962C8B-B14F-4D97-AF65-F5344CB8AC3E}">
        <p14:creationId xmlns:p14="http://schemas.microsoft.com/office/powerpoint/2010/main" val="27773442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59" r:id="rId12"/>
    <p:sldLayoutId id="2147483660" r:id="rId13"/>
    <p:sldLayoutId id="2147483657"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50" Type="http://schemas.openxmlformats.org/officeDocument/2006/relationships/image" Target="../media/image69.png"/><Relationship Id="rId7" Type="http://schemas.openxmlformats.org/officeDocument/2006/relationships/image" Target="../media/image26.png"/><Relationship Id="rId2" Type="http://schemas.openxmlformats.org/officeDocument/2006/relationships/notesSlide" Target="../notesSlides/notesSlide17.xml"/><Relationship Id="rId16" Type="http://schemas.openxmlformats.org/officeDocument/2006/relationships/image" Target="../media/image35.png"/><Relationship Id="rId29" Type="http://schemas.openxmlformats.org/officeDocument/2006/relationships/image" Target="../media/image48.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pn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png"/><Relationship Id="rId44"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8" Type="http://schemas.openxmlformats.org/officeDocument/2006/relationships/image" Target="../media/image27.png"/><Relationship Id="rId51" Type="http://schemas.openxmlformats.org/officeDocument/2006/relationships/image" Target="../media/image70.pn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20" Type="http://schemas.openxmlformats.org/officeDocument/2006/relationships/image" Target="../media/image39.png"/><Relationship Id="rId41"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18.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20.xml"/><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4.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139.png"/><Relationship Id="rId3" Type="http://schemas.openxmlformats.org/officeDocument/2006/relationships/image" Target="../media/image124.png"/><Relationship Id="rId21" Type="http://schemas.openxmlformats.org/officeDocument/2006/relationships/image" Target="../media/image142.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2" Type="http://schemas.openxmlformats.org/officeDocument/2006/relationships/notesSlide" Target="../notesSlides/notesSlide22.xml"/><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2.png"/><Relationship Id="rId24" Type="http://schemas.openxmlformats.org/officeDocument/2006/relationships/image" Target="../media/image145.png"/><Relationship Id="rId5" Type="http://schemas.openxmlformats.org/officeDocument/2006/relationships/image" Target="../media/image126.png"/><Relationship Id="rId15" Type="http://schemas.openxmlformats.org/officeDocument/2006/relationships/image" Target="../media/image136.png"/><Relationship Id="rId23" Type="http://schemas.openxmlformats.org/officeDocument/2006/relationships/image" Target="../media/image144.png"/><Relationship Id="rId10" Type="http://schemas.openxmlformats.org/officeDocument/2006/relationships/image" Target="../media/image131.png"/><Relationship Id="rId19"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3.png"/></Relationships>
</file>

<file path=ppt/slides/_rels/slide2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26.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E521DD-0BA1-4977-BA36-8F6B9182A3C9}"/>
              </a:ext>
            </a:extLst>
          </p:cNvPr>
          <p:cNvSpPr>
            <a:spLocks noGrp="1"/>
          </p:cNvSpPr>
          <p:nvPr>
            <p:ph type="ctrTitle"/>
          </p:nvPr>
        </p:nvSpPr>
        <p:spPr>
          <a:xfrm>
            <a:off x="1854200" y="1767840"/>
            <a:ext cx="6858000" cy="1790700"/>
          </a:xfrm>
        </p:spPr>
        <p:txBody>
          <a:bodyPr>
            <a:normAutofit/>
          </a:bodyPr>
          <a:lstStyle/>
          <a:p>
            <a:r>
              <a:rPr lang="sv-SE" sz="3200" dirty="0"/>
              <a:t>Materials: </a:t>
            </a:r>
            <a:r>
              <a:rPr lang="sv-SE" sz="3200" dirty="0" err="1"/>
              <a:t>Create</a:t>
            </a:r>
            <a:r>
              <a:rPr lang="sv-SE" sz="3200" dirty="0"/>
              <a:t> </a:t>
            </a:r>
            <a:r>
              <a:rPr lang="sv-SE" sz="3200" dirty="0" err="1"/>
              <a:t>your</a:t>
            </a:r>
            <a:r>
              <a:rPr lang="sv-SE" sz="3200" dirty="0"/>
              <a:t> </a:t>
            </a:r>
            <a:r>
              <a:rPr lang="sv-SE" sz="3200" dirty="0" err="1"/>
              <a:t>future</a:t>
            </a:r>
            <a:endParaRPr lang="sv-SE" sz="3200" dirty="0"/>
          </a:p>
        </p:txBody>
      </p:sp>
      <p:sp>
        <p:nvSpPr>
          <p:cNvPr id="3" name="Underrubrik 2">
            <a:extLst>
              <a:ext uri="{FF2B5EF4-FFF2-40B4-BE49-F238E27FC236}">
                <a16:creationId xmlns:a16="http://schemas.microsoft.com/office/drawing/2014/main" id="{72E997ED-EBCD-407C-BF1B-CED9B261AB17}"/>
              </a:ext>
            </a:extLst>
          </p:cNvPr>
          <p:cNvSpPr>
            <a:spLocks noGrp="1"/>
          </p:cNvSpPr>
          <p:nvPr>
            <p:ph type="subTitle" idx="1"/>
          </p:nvPr>
        </p:nvSpPr>
        <p:spPr>
          <a:xfrm>
            <a:off x="2832908" y="3558540"/>
            <a:ext cx="6311092" cy="1318260"/>
          </a:xfrm>
        </p:spPr>
        <p:txBody>
          <a:bodyPr>
            <a:normAutofit/>
          </a:bodyPr>
          <a:lstStyle/>
          <a:p>
            <a:pPr algn="l"/>
            <a:r>
              <a:rPr lang="sv-SE" dirty="0"/>
              <a:t>Materials for </a:t>
            </a:r>
            <a:r>
              <a:rPr lang="sv-SE" dirty="0" err="1"/>
              <a:t>self-printing</a:t>
            </a:r>
            <a:endParaRPr lang="sv-SE" dirty="0"/>
          </a:p>
        </p:txBody>
      </p:sp>
    </p:spTree>
    <p:extLst>
      <p:ext uri="{BB962C8B-B14F-4D97-AF65-F5344CB8AC3E}">
        <p14:creationId xmlns:p14="http://schemas.microsoft.com/office/powerpoint/2010/main" val="1215710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C0AEE3F-065F-4642-B0A5-68A722F47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69" y="795130"/>
            <a:ext cx="7898116" cy="3918913"/>
          </a:xfrm>
          <a:prstGeom prst="rect">
            <a:avLst/>
          </a:prstGeom>
        </p:spPr>
      </p:pic>
      <p:sp>
        <p:nvSpPr>
          <p:cNvPr id="4" name="textruta 3">
            <a:extLst>
              <a:ext uri="{FF2B5EF4-FFF2-40B4-BE49-F238E27FC236}">
                <a16:creationId xmlns:a16="http://schemas.microsoft.com/office/drawing/2014/main" id="{92CDC87A-9143-40D6-AD8D-614973F57B5F}"/>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2969461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92CDC87A-9143-40D6-AD8D-614973F57B5F}"/>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pic>
        <p:nvPicPr>
          <p:cNvPr id="5" name="Bildobjekt 4">
            <a:extLst>
              <a:ext uri="{FF2B5EF4-FFF2-40B4-BE49-F238E27FC236}">
                <a16:creationId xmlns:a16="http://schemas.microsoft.com/office/drawing/2014/main" id="{5F26D555-3B75-4EE7-BEF8-35ADB4444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8160"/>
            <a:ext cx="7768581" cy="3854640"/>
          </a:xfrm>
          <a:prstGeom prst="rect">
            <a:avLst/>
          </a:prstGeom>
        </p:spPr>
      </p:pic>
    </p:spTree>
    <p:extLst>
      <p:ext uri="{BB962C8B-B14F-4D97-AF65-F5344CB8AC3E}">
        <p14:creationId xmlns:p14="http://schemas.microsoft.com/office/powerpoint/2010/main" val="643740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455F8C5-C8C9-4DBF-979F-7A1AA84EB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01792">
            <a:off x="1468198" y="379509"/>
            <a:ext cx="5784173" cy="4960428"/>
          </a:xfrm>
          <a:prstGeom prst="rect">
            <a:avLst/>
          </a:prstGeom>
        </p:spPr>
      </p:pic>
      <p:sp>
        <p:nvSpPr>
          <p:cNvPr id="4" name="textruta 3">
            <a:extLst>
              <a:ext uri="{FF2B5EF4-FFF2-40B4-BE49-F238E27FC236}">
                <a16:creationId xmlns:a16="http://schemas.microsoft.com/office/drawing/2014/main" id="{5E4A4DFA-8E83-45D5-AE34-EFC9C91F8BA5}"/>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1696184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6ABE45B-D0FB-42ED-AAEA-AE9B3E32A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051" y="647516"/>
            <a:ext cx="5439691" cy="4261795"/>
          </a:xfrm>
          <a:prstGeom prst="rect">
            <a:avLst/>
          </a:prstGeom>
        </p:spPr>
      </p:pic>
      <p:sp>
        <p:nvSpPr>
          <p:cNvPr id="3" name="textruta 2">
            <a:extLst>
              <a:ext uri="{FF2B5EF4-FFF2-40B4-BE49-F238E27FC236}">
                <a16:creationId xmlns:a16="http://schemas.microsoft.com/office/drawing/2014/main" id="{0945CD2D-6AE9-468C-AA87-AEA53420FB03}"/>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893047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1A182B81-ECAD-4558-A9E9-A798B25692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520" y="0"/>
            <a:ext cx="7320959" cy="5143500"/>
          </a:xfrm>
          <a:prstGeom prst="rect">
            <a:avLst/>
          </a:prstGeom>
        </p:spPr>
      </p:pic>
      <p:sp>
        <p:nvSpPr>
          <p:cNvPr id="3" name="textruta 2">
            <a:extLst>
              <a:ext uri="{FF2B5EF4-FFF2-40B4-BE49-F238E27FC236}">
                <a16:creationId xmlns:a16="http://schemas.microsoft.com/office/drawing/2014/main" id="{4D875FC2-D736-4E59-8D26-228FFA53706C}"/>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2437636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A7517EB-0899-4FFA-8841-173AB0118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669" y="0"/>
            <a:ext cx="7392661" cy="5143500"/>
          </a:xfrm>
          <a:prstGeom prst="rect">
            <a:avLst/>
          </a:prstGeom>
        </p:spPr>
      </p:pic>
      <p:sp>
        <p:nvSpPr>
          <p:cNvPr id="4" name="textruta 3">
            <a:extLst>
              <a:ext uri="{FF2B5EF4-FFF2-40B4-BE49-F238E27FC236}">
                <a16:creationId xmlns:a16="http://schemas.microsoft.com/office/drawing/2014/main" id="{C1FC60C4-B3E9-4665-99A9-96DB6B18EB36}"/>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3165375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6B6BEF52-C25B-4B3C-B26F-2F3D4BC268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389" y="0"/>
            <a:ext cx="7575221" cy="5143500"/>
          </a:xfrm>
          <a:prstGeom prst="rect">
            <a:avLst/>
          </a:prstGeom>
        </p:spPr>
      </p:pic>
      <p:pic>
        <p:nvPicPr>
          <p:cNvPr id="4" name="Bild 3">
            <a:extLst>
              <a:ext uri="{FF2B5EF4-FFF2-40B4-BE49-F238E27FC236}">
                <a16:creationId xmlns:a16="http://schemas.microsoft.com/office/drawing/2014/main" id="{C9E6CECF-F771-46E2-8EA6-1BC9A01FB8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789" y="152400"/>
            <a:ext cx="7575221" cy="5143500"/>
          </a:xfrm>
          <a:prstGeom prst="rect">
            <a:avLst/>
          </a:prstGeom>
        </p:spPr>
      </p:pic>
      <p:pic>
        <p:nvPicPr>
          <p:cNvPr id="5" name="Bild 4">
            <a:extLst>
              <a:ext uri="{FF2B5EF4-FFF2-40B4-BE49-F238E27FC236}">
                <a16:creationId xmlns:a16="http://schemas.microsoft.com/office/drawing/2014/main" id="{D7DFD179-99BA-43EC-9525-58C7AD2CD1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189" y="304800"/>
            <a:ext cx="7575221" cy="5143500"/>
          </a:xfrm>
          <a:prstGeom prst="rect">
            <a:avLst/>
          </a:prstGeom>
        </p:spPr>
      </p:pic>
      <p:sp>
        <p:nvSpPr>
          <p:cNvPr id="6" name="textruta 5">
            <a:extLst>
              <a:ext uri="{FF2B5EF4-FFF2-40B4-BE49-F238E27FC236}">
                <a16:creationId xmlns:a16="http://schemas.microsoft.com/office/drawing/2014/main" id="{DA5A0A07-D685-4D3A-A390-756D9DF348E6}"/>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312305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7FB7ECF4-9835-46FA-B028-D0A791D862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389" y="0"/>
            <a:ext cx="7575221" cy="5143500"/>
          </a:xfrm>
          <a:prstGeom prst="rect">
            <a:avLst/>
          </a:prstGeom>
        </p:spPr>
      </p:pic>
      <p:sp>
        <p:nvSpPr>
          <p:cNvPr id="4" name="textruta 3">
            <a:extLst>
              <a:ext uri="{FF2B5EF4-FFF2-40B4-BE49-F238E27FC236}">
                <a16:creationId xmlns:a16="http://schemas.microsoft.com/office/drawing/2014/main" id="{6897037F-C0D7-4FB4-AF0D-82D5E3449D97}"/>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720150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3F8C7D-A5E8-430D-95FD-B77D91F79EB0}"/>
              </a:ext>
            </a:extLst>
          </p:cNvPr>
          <p:cNvSpPr>
            <a:spLocks noGrp="1"/>
          </p:cNvSpPr>
          <p:nvPr>
            <p:ph type="title"/>
          </p:nvPr>
        </p:nvSpPr>
        <p:spPr/>
        <p:txBody>
          <a:bodyPr/>
          <a:lstStyle/>
          <a:p>
            <a:r>
              <a:rPr lang="sv-SE" dirty="0" err="1"/>
              <a:t>Figures</a:t>
            </a:r>
            <a:endParaRPr lang="sv-SE" dirty="0"/>
          </a:p>
        </p:txBody>
      </p:sp>
      <p:sp>
        <p:nvSpPr>
          <p:cNvPr id="3" name="Platshållare för innehåll 2">
            <a:extLst>
              <a:ext uri="{FF2B5EF4-FFF2-40B4-BE49-F238E27FC236}">
                <a16:creationId xmlns:a16="http://schemas.microsoft.com/office/drawing/2014/main" id="{FDDD63E7-CF99-45D4-A0D4-595DBA8E3110}"/>
              </a:ext>
            </a:extLst>
          </p:cNvPr>
          <p:cNvSpPr>
            <a:spLocks noGrp="1"/>
          </p:cNvSpPr>
          <p:nvPr>
            <p:ph idx="1"/>
          </p:nvPr>
        </p:nvSpPr>
        <p:spPr>
          <a:xfrm>
            <a:off x="628650" y="1369219"/>
            <a:ext cx="7886700" cy="2643981"/>
          </a:xfrm>
        </p:spPr>
        <p:txBody>
          <a:bodyPr>
            <a:normAutofit lnSpcReduction="10000"/>
          </a:bodyPr>
          <a:lstStyle/>
          <a:p>
            <a:r>
              <a:rPr lang="en-US" dirty="0"/>
              <a:t>Figures can be selected one by one, compiled and printed in the appropriate size.</a:t>
            </a:r>
          </a:p>
          <a:p>
            <a:r>
              <a:rPr lang="en-US" dirty="0"/>
              <a:t>Figures that are between 6 and 10 cm high fit well on an A0 background. Houses can be higher.</a:t>
            </a:r>
          </a:p>
          <a:p>
            <a:r>
              <a:rPr lang="en-US" dirty="0"/>
              <a:t>Figures can be printed on a regular printer, for example on A3 paper, and then cut out by hand.</a:t>
            </a:r>
            <a:r>
              <a:rPr lang="sv-SE" dirty="0"/>
              <a:t> </a:t>
            </a:r>
          </a:p>
          <a:p>
            <a:r>
              <a:rPr lang="en-US" dirty="0"/>
              <a:t>Use glue/removable adhesives to attach the figures to the background image.</a:t>
            </a:r>
            <a:endParaRPr lang="sv-SE" dirty="0"/>
          </a:p>
          <a:p>
            <a:endParaRPr lang="sv-SE" dirty="0"/>
          </a:p>
        </p:txBody>
      </p:sp>
    </p:spTree>
    <p:extLst>
      <p:ext uri="{BB962C8B-B14F-4D97-AF65-F5344CB8AC3E}">
        <p14:creationId xmlns:p14="http://schemas.microsoft.com/office/powerpoint/2010/main" val="277541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030EBB4-AD53-4BCE-B48B-3F59E3981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86" y="2977329"/>
            <a:ext cx="464731" cy="900000"/>
          </a:xfrm>
          <a:prstGeom prst="rect">
            <a:avLst/>
          </a:prstGeom>
        </p:spPr>
      </p:pic>
      <p:pic>
        <p:nvPicPr>
          <p:cNvPr id="7" name="Bildobjekt 6">
            <a:extLst>
              <a:ext uri="{FF2B5EF4-FFF2-40B4-BE49-F238E27FC236}">
                <a16:creationId xmlns:a16="http://schemas.microsoft.com/office/drawing/2014/main" id="{61DD3B5B-035D-4FE5-8949-61DD80053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68" y="2977329"/>
            <a:ext cx="457109" cy="900000"/>
          </a:xfrm>
          <a:prstGeom prst="rect">
            <a:avLst/>
          </a:prstGeom>
        </p:spPr>
      </p:pic>
      <p:pic>
        <p:nvPicPr>
          <p:cNvPr id="9" name="Bildobjekt 8">
            <a:extLst>
              <a:ext uri="{FF2B5EF4-FFF2-40B4-BE49-F238E27FC236}">
                <a16:creationId xmlns:a16="http://schemas.microsoft.com/office/drawing/2014/main" id="{713D6585-CDAE-4457-887A-C9A13F207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7591" y="2977329"/>
            <a:ext cx="580076" cy="900000"/>
          </a:xfrm>
          <a:prstGeom prst="rect">
            <a:avLst/>
          </a:prstGeom>
        </p:spPr>
      </p:pic>
      <p:pic>
        <p:nvPicPr>
          <p:cNvPr id="11" name="Bildobjekt 10">
            <a:extLst>
              <a:ext uri="{FF2B5EF4-FFF2-40B4-BE49-F238E27FC236}">
                <a16:creationId xmlns:a16="http://schemas.microsoft.com/office/drawing/2014/main" id="{BF690632-E40B-4C00-9302-830876C28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6518" y="2977329"/>
            <a:ext cx="516202" cy="900000"/>
          </a:xfrm>
          <a:prstGeom prst="rect">
            <a:avLst/>
          </a:prstGeom>
        </p:spPr>
      </p:pic>
      <p:pic>
        <p:nvPicPr>
          <p:cNvPr id="13" name="Bildobjekt 12">
            <a:extLst>
              <a:ext uri="{FF2B5EF4-FFF2-40B4-BE49-F238E27FC236}">
                <a16:creationId xmlns:a16="http://schemas.microsoft.com/office/drawing/2014/main" id="{DB5CE68C-1597-4C4F-B8F2-5652A1714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4328" y="2977329"/>
            <a:ext cx="504412" cy="900000"/>
          </a:xfrm>
          <a:prstGeom prst="rect">
            <a:avLst/>
          </a:prstGeom>
        </p:spPr>
      </p:pic>
      <p:pic>
        <p:nvPicPr>
          <p:cNvPr id="14" name="Bildobjekt 13">
            <a:extLst>
              <a:ext uri="{FF2B5EF4-FFF2-40B4-BE49-F238E27FC236}">
                <a16:creationId xmlns:a16="http://schemas.microsoft.com/office/drawing/2014/main" id="{AB546DC3-39F7-4851-946E-A6DC99DCD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86" y="593597"/>
            <a:ext cx="393703" cy="900000"/>
          </a:xfrm>
          <a:prstGeom prst="rect">
            <a:avLst/>
          </a:prstGeom>
        </p:spPr>
      </p:pic>
      <p:pic>
        <p:nvPicPr>
          <p:cNvPr id="15" name="Bildobjekt 14">
            <a:extLst>
              <a:ext uri="{FF2B5EF4-FFF2-40B4-BE49-F238E27FC236}">
                <a16:creationId xmlns:a16="http://schemas.microsoft.com/office/drawing/2014/main" id="{B935655E-7A6E-4E5E-B662-8E2F848D52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64943" y="593597"/>
            <a:ext cx="506146" cy="900000"/>
          </a:xfrm>
          <a:prstGeom prst="rect">
            <a:avLst/>
          </a:prstGeom>
        </p:spPr>
      </p:pic>
      <p:pic>
        <p:nvPicPr>
          <p:cNvPr id="16" name="Bildobjekt 15">
            <a:extLst>
              <a:ext uri="{FF2B5EF4-FFF2-40B4-BE49-F238E27FC236}">
                <a16:creationId xmlns:a16="http://schemas.microsoft.com/office/drawing/2014/main" id="{92537151-8421-4EF7-955C-9A9B011C80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7543" y="593597"/>
            <a:ext cx="502386" cy="900000"/>
          </a:xfrm>
          <a:prstGeom prst="rect">
            <a:avLst/>
          </a:prstGeom>
        </p:spPr>
      </p:pic>
      <p:pic>
        <p:nvPicPr>
          <p:cNvPr id="17" name="Bildobjekt 16">
            <a:extLst>
              <a:ext uri="{FF2B5EF4-FFF2-40B4-BE49-F238E27FC236}">
                <a16:creationId xmlns:a16="http://schemas.microsoft.com/office/drawing/2014/main" id="{B2FABDE2-B4EE-4156-9036-0D2BB986C1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6384" y="593597"/>
            <a:ext cx="249315" cy="864000"/>
          </a:xfrm>
          <a:prstGeom prst="rect">
            <a:avLst/>
          </a:prstGeom>
        </p:spPr>
      </p:pic>
      <p:pic>
        <p:nvPicPr>
          <p:cNvPr id="18" name="Bildobjekt 17">
            <a:extLst>
              <a:ext uri="{FF2B5EF4-FFF2-40B4-BE49-F238E27FC236}">
                <a16:creationId xmlns:a16="http://schemas.microsoft.com/office/drawing/2014/main" id="{C9553D8D-849A-41FC-8E2F-E1FFC737FE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9757" y="621127"/>
            <a:ext cx="993377" cy="914792"/>
          </a:xfrm>
          <a:prstGeom prst="rect">
            <a:avLst/>
          </a:prstGeom>
        </p:spPr>
      </p:pic>
      <p:pic>
        <p:nvPicPr>
          <p:cNvPr id="20" name="Bildobjekt 19">
            <a:extLst>
              <a:ext uri="{FF2B5EF4-FFF2-40B4-BE49-F238E27FC236}">
                <a16:creationId xmlns:a16="http://schemas.microsoft.com/office/drawing/2014/main" id="{AA89EBB4-C0FC-4169-9B1C-7922AC2886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5065" y="4286262"/>
            <a:ext cx="692063" cy="411593"/>
          </a:xfrm>
          <a:prstGeom prst="rect">
            <a:avLst/>
          </a:prstGeom>
        </p:spPr>
      </p:pic>
      <p:pic>
        <p:nvPicPr>
          <p:cNvPr id="22" name="Bildobjekt 21">
            <a:extLst>
              <a:ext uri="{FF2B5EF4-FFF2-40B4-BE49-F238E27FC236}">
                <a16:creationId xmlns:a16="http://schemas.microsoft.com/office/drawing/2014/main" id="{2AC3B4FB-E7CC-4AAB-8532-2DCB8B6AC9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24264" y="788997"/>
            <a:ext cx="993377" cy="540000"/>
          </a:xfrm>
          <a:prstGeom prst="rect">
            <a:avLst/>
          </a:prstGeom>
        </p:spPr>
      </p:pic>
      <p:pic>
        <p:nvPicPr>
          <p:cNvPr id="24" name="Bildobjekt 23">
            <a:extLst>
              <a:ext uri="{FF2B5EF4-FFF2-40B4-BE49-F238E27FC236}">
                <a16:creationId xmlns:a16="http://schemas.microsoft.com/office/drawing/2014/main" id="{DD30A992-F04B-4057-950F-4BD9000E05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53148" y="593597"/>
            <a:ext cx="598640" cy="900000"/>
          </a:xfrm>
          <a:prstGeom prst="rect">
            <a:avLst/>
          </a:prstGeom>
        </p:spPr>
      </p:pic>
      <p:pic>
        <p:nvPicPr>
          <p:cNvPr id="26" name="Bildobjekt 25">
            <a:extLst>
              <a:ext uri="{FF2B5EF4-FFF2-40B4-BE49-F238E27FC236}">
                <a16:creationId xmlns:a16="http://schemas.microsoft.com/office/drawing/2014/main" id="{D7CBA171-EACB-4C30-9DE8-26232BAD13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03370" y="593597"/>
            <a:ext cx="456870" cy="900000"/>
          </a:xfrm>
          <a:prstGeom prst="rect">
            <a:avLst/>
          </a:prstGeom>
        </p:spPr>
      </p:pic>
      <p:pic>
        <p:nvPicPr>
          <p:cNvPr id="28" name="Bildobjekt 27">
            <a:extLst>
              <a:ext uri="{FF2B5EF4-FFF2-40B4-BE49-F238E27FC236}">
                <a16:creationId xmlns:a16="http://schemas.microsoft.com/office/drawing/2014/main" id="{40EE4D36-80AE-41AE-9805-B881756831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11822" y="593597"/>
            <a:ext cx="481299" cy="900000"/>
          </a:xfrm>
          <a:prstGeom prst="rect">
            <a:avLst/>
          </a:prstGeom>
        </p:spPr>
      </p:pic>
      <p:pic>
        <p:nvPicPr>
          <p:cNvPr id="30" name="Bildobjekt 29">
            <a:extLst>
              <a:ext uri="{FF2B5EF4-FFF2-40B4-BE49-F238E27FC236}">
                <a16:creationId xmlns:a16="http://schemas.microsoft.com/office/drawing/2014/main" id="{F5117C87-B9E9-4BB1-94B8-49CB29F701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786" y="1866530"/>
            <a:ext cx="464829" cy="900000"/>
          </a:xfrm>
          <a:prstGeom prst="rect">
            <a:avLst/>
          </a:prstGeom>
        </p:spPr>
      </p:pic>
      <p:pic>
        <p:nvPicPr>
          <p:cNvPr id="32" name="Bildobjekt 31">
            <a:extLst>
              <a:ext uri="{FF2B5EF4-FFF2-40B4-BE49-F238E27FC236}">
                <a16:creationId xmlns:a16="http://schemas.microsoft.com/office/drawing/2014/main" id="{C344EBD8-0A5E-4E49-A8D5-AFE7ECFC7DE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7468" y="1866530"/>
            <a:ext cx="821613" cy="900000"/>
          </a:xfrm>
          <a:prstGeom prst="rect">
            <a:avLst/>
          </a:prstGeom>
        </p:spPr>
      </p:pic>
      <p:pic>
        <p:nvPicPr>
          <p:cNvPr id="34" name="Bildobjekt 33">
            <a:extLst>
              <a:ext uri="{FF2B5EF4-FFF2-40B4-BE49-F238E27FC236}">
                <a16:creationId xmlns:a16="http://schemas.microsoft.com/office/drawing/2014/main" id="{2B9D86D1-A86F-4417-AF53-E1B4A573FDD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47234" y="4224367"/>
            <a:ext cx="945887" cy="594362"/>
          </a:xfrm>
          <a:prstGeom prst="rect">
            <a:avLst/>
          </a:prstGeom>
        </p:spPr>
      </p:pic>
      <p:pic>
        <p:nvPicPr>
          <p:cNvPr id="36" name="Bildobjekt 35">
            <a:extLst>
              <a:ext uri="{FF2B5EF4-FFF2-40B4-BE49-F238E27FC236}">
                <a16:creationId xmlns:a16="http://schemas.microsoft.com/office/drawing/2014/main" id="{2897CF7A-F846-4B22-A3C1-E0B3B8562D2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16934" y="1866530"/>
            <a:ext cx="392980" cy="900000"/>
          </a:xfrm>
          <a:prstGeom prst="rect">
            <a:avLst/>
          </a:prstGeom>
        </p:spPr>
      </p:pic>
      <p:pic>
        <p:nvPicPr>
          <p:cNvPr id="38" name="Bildobjekt 37">
            <a:extLst>
              <a:ext uri="{FF2B5EF4-FFF2-40B4-BE49-F238E27FC236}">
                <a16:creationId xmlns:a16="http://schemas.microsoft.com/office/drawing/2014/main" id="{552453A4-1855-474E-9277-B63A90AED6C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67767" y="1866530"/>
            <a:ext cx="400757" cy="900000"/>
          </a:xfrm>
          <a:prstGeom prst="rect">
            <a:avLst/>
          </a:prstGeom>
        </p:spPr>
      </p:pic>
      <p:pic>
        <p:nvPicPr>
          <p:cNvPr id="40" name="Bildobjekt 39">
            <a:extLst>
              <a:ext uri="{FF2B5EF4-FFF2-40B4-BE49-F238E27FC236}">
                <a16:creationId xmlns:a16="http://schemas.microsoft.com/office/drawing/2014/main" id="{BC204D0F-9BA7-40DB-B93E-516464B0204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26377" y="1866530"/>
            <a:ext cx="493099" cy="900000"/>
          </a:xfrm>
          <a:prstGeom prst="rect">
            <a:avLst/>
          </a:prstGeom>
        </p:spPr>
      </p:pic>
      <p:pic>
        <p:nvPicPr>
          <p:cNvPr id="42" name="Bildobjekt 41">
            <a:extLst>
              <a:ext uri="{FF2B5EF4-FFF2-40B4-BE49-F238E27FC236}">
                <a16:creationId xmlns:a16="http://schemas.microsoft.com/office/drawing/2014/main" id="{E79887A6-C444-4D6A-8AED-3619374E036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77329" y="1923768"/>
            <a:ext cx="460672" cy="900000"/>
          </a:xfrm>
          <a:prstGeom prst="rect">
            <a:avLst/>
          </a:prstGeom>
        </p:spPr>
      </p:pic>
      <p:pic>
        <p:nvPicPr>
          <p:cNvPr id="44" name="Bildobjekt 43">
            <a:extLst>
              <a:ext uri="{FF2B5EF4-FFF2-40B4-BE49-F238E27FC236}">
                <a16:creationId xmlns:a16="http://schemas.microsoft.com/office/drawing/2014/main" id="{D447DFD1-65D1-4697-BD9F-320C64DFECC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095854" y="1866530"/>
            <a:ext cx="459801" cy="900000"/>
          </a:xfrm>
          <a:prstGeom prst="rect">
            <a:avLst/>
          </a:prstGeom>
        </p:spPr>
      </p:pic>
      <p:pic>
        <p:nvPicPr>
          <p:cNvPr id="46" name="Bildobjekt 45">
            <a:extLst>
              <a:ext uri="{FF2B5EF4-FFF2-40B4-BE49-F238E27FC236}">
                <a16:creationId xmlns:a16="http://schemas.microsoft.com/office/drawing/2014/main" id="{985940AD-25C0-4BFF-AB87-41783B3B2D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13508" y="1866530"/>
            <a:ext cx="515806" cy="900000"/>
          </a:xfrm>
          <a:prstGeom prst="rect">
            <a:avLst/>
          </a:prstGeom>
        </p:spPr>
      </p:pic>
      <p:pic>
        <p:nvPicPr>
          <p:cNvPr id="48" name="Bildobjekt 47">
            <a:extLst>
              <a:ext uri="{FF2B5EF4-FFF2-40B4-BE49-F238E27FC236}">
                <a16:creationId xmlns:a16="http://schemas.microsoft.com/office/drawing/2014/main" id="{D9550F8B-811A-44E8-868B-41977E2B2E1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87167" y="1866530"/>
            <a:ext cx="367112" cy="900000"/>
          </a:xfrm>
          <a:prstGeom prst="rect">
            <a:avLst/>
          </a:prstGeom>
        </p:spPr>
      </p:pic>
      <p:pic>
        <p:nvPicPr>
          <p:cNvPr id="50" name="Bildobjekt 49">
            <a:extLst>
              <a:ext uri="{FF2B5EF4-FFF2-40B4-BE49-F238E27FC236}">
                <a16:creationId xmlns:a16="http://schemas.microsoft.com/office/drawing/2014/main" id="{901D5022-5268-49FD-878D-081EA196807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912132" y="1866530"/>
            <a:ext cx="389203" cy="900000"/>
          </a:xfrm>
          <a:prstGeom prst="rect">
            <a:avLst/>
          </a:prstGeom>
        </p:spPr>
      </p:pic>
      <p:pic>
        <p:nvPicPr>
          <p:cNvPr id="52" name="Bildobjekt 51">
            <a:extLst>
              <a:ext uri="{FF2B5EF4-FFF2-40B4-BE49-F238E27FC236}">
                <a16:creationId xmlns:a16="http://schemas.microsoft.com/office/drawing/2014/main" id="{E4511E79-E595-4311-A6FA-E288EA4EA48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459187" y="1866530"/>
            <a:ext cx="544050" cy="900000"/>
          </a:xfrm>
          <a:prstGeom prst="rect">
            <a:avLst/>
          </a:prstGeom>
        </p:spPr>
      </p:pic>
      <p:pic>
        <p:nvPicPr>
          <p:cNvPr id="54" name="Bildobjekt 53">
            <a:extLst>
              <a:ext uri="{FF2B5EF4-FFF2-40B4-BE49-F238E27FC236}">
                <a16:creationId xmlns:a16="http://schemas.microsoft.com/office/drawing/2014/main" id="{F2A2E537-1E2F-4759-9D99-70FA74834AD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44704" y="593597"/>
            <a:ext cx="425538" cy="900000"/>
          </a:xfrm>
          <a:prstGeom prst="rect">
            <a:avLst/>
          </a:prstGeom>
        </p:spPr>
      </p:pic>
      <p:pic>
        <p:nvPicPr>
          <p:cNvPr id="56" name="Bildobjekt 55">
            <a:extLst>
              <a:ext uri="{FF2B5EF4-FFF2-40B4-BE49-F238E27FC236}">
                <a16:creationId xmlns:a16="http://schemas.microsoft.com/office/drawing/2014/main" id="{D0724328-7C8C-4108-A03A-06C78B6198C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431571" y="2977329"/>
            <a:ext cx="452984" cy="900000"/>
          </a:xfrm>
          <a:prstGeom prst="rect">
            <a:avLst/>
          </a:prstGeom>
        </p:spPr>
      </p:pic>
      <p:pic>
        <p:nvPicPr>
          <p:cNvPr id="58" name="Bildobjekt 57">
            <a:extLst>
              <a:ext uri="{FF2B5EF4-FFF2-40B4-BE49-F238E27FC236}">
                <a16:creationId xmlns:a16="http://schemas.microsoft.com/office/drawing/2014/main" id="{3ADA259F-E1BE-4F26-B195-CB41014215B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043406" y="2977329"/>
            <a:ext cx="441799" cy="900000"/>
          </a:xfrm>
          <a:prstGeom prst="rect">
            <a:avLst/>
          </a:prstGeom>
        </p:spPr>
      </p:pic>
      <p:pic>
        <p:nvPicPr>
          <p:cNvPr id="60" name="Bildobjekt 59">
            <a:extLst>
              <a:ext uri="{FF2B5EF4-FFF2-40B4-BE49-F238E27FC236}">
                <a16:creationId xmlns:a16="http://schemas.microsoft.com/office/drawing/2014/main" id="{2466C532-513B-42E7-BAD1-9CCE53870C6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644056" y="2977329"/>
            <a:ext cx="418197" cy="900000"/>
          </a:xfrm>
          <a:prstGeom prst="rect">
            <a:avLst/>
          </a:prstGeom>
        </p:spPr>
      </p:pic>
      <p:pic>
        <p:nvPicPr>
          <p:cNvPr id="62" name="Bildobjekt 61">
            <a:extLst>
              <a:ext uri="{FF2B5EF4-FFF2-40B4-BE49-F238E27FC236}">
                <a16:creationId xmlns:a16="http://schemas.microsoft.com/office/drawing/2014/main" id="{E33D8511-7F72-4302-BF55-D38E5B669A9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221104" y="2977329"/>
            <a:ext cx="452166" cy="900000"/>
          </a:xfrm>
          <a:prstGeom prst="rect">
            <a:avLst/>
          </a:prstGeom>
        </p:spPr>
      </p:pic>
      <p:pic>
        <p:nvPicPr>
          <p:cNvPr id="64" name="Bildobjekt 63">
            <a:extLst>
              <a:ext uri="{FF2B5EF4-FFF2-40B4-BE49-F238E27FC236}">
                <a16:creationId xmlns:a16="http://schemas.microsoft.com/office/drawing/2014/main" id="{4C5F8A6E-8AED-40D9-B281-44198EF8C51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832121" y="2977329"/>
            <a:ext cx="558081" cy="900000"/>
          </a:xfrm>
          <a:prstGeom prst="rect">
            <a:avLst/>
          </a:prstGeom>
        </p:spPr>
      </p:pic>
      <p:pic>
        <p:nvPicPr>
          <p:cNvPr id="66" name="Bildobjekt 65">
            <a:extLst>
              <a:ext uri="{FF2B5EF4-FFF2-40B4-BE49-F238E27FC236}">
                <a16:creationId xmlns:a16="http://schemas.microsoft.com/office/drawing/2014/main" id="{FC40EFD6-9FBE-4F18-AB22-896B3023C441}"/>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549053" y="2977329"/>
            <a:ext cx="415180" cy="900000"/>
          </a:xfrm>
          <a:prstGeom prst="rect">
            <a:avLst/>
          </a:prstGeom>
        </p:spPr>
      </p:pic>
      <p:pic>
        <p:nvPicPr>
          <p:cNvPr id="68" name="Bildobjekt 67">
            <a:extLst>
              <a:ext uri="{FF2B5EF4-FFF2-40B4-BE49-F238E27FC236}">
                <a16:creationId xmlns:a16="http://schemas.microsoft.com/office/drawing/2014/main" id="{B5900BCD-2A04-4560-B81B-73E76F0182E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123084" y="2977329"/>
            <a:ext cx="437044" cy="900000"/>
          </a:xfrm>
          <a:prstGeom prst="rect">
            <a:avLst/>
          </a:prstGeom>
        </p:spPr>
      </p:pic>
      <p:pic>
        <p:nvPicPr>
          <p:cNvPr id="70" name="Bildobjekt 69">
            <a:extLst>
              <a:ext uri="{FF2B5EF4-FFF2-40B4-BE49-F238E27FC236}">
                <a16:creationId xmlns:a16="http://schemas.microsoft.com/office/drawing/2014/main" id="{06271444-8323-4AC2-83B7-0AA18FC12D6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718979" y="2977329"/>
            <a:ext cx="387950" cy="900000"/>
          </a:xfrm>
          <a:prstGeom prst="rect">
            <a:avLst/>
          </a:prstGeom>
        </p:spPr>
      </p:pic>
      <p:pic>
        <p:nvPicPr>
          <p:cNvPr id="72" name="Bildobjekt 71">
            <a:extLst>
              <a:ext uri="{FF2B5EF4-FFF2-40B4-BE49-F238E27FC236}">
                <a16:creationId xmlns:a16="http://schemas.microsoft.com/office/drawing/2014/main" id="{451410A7-3F2B-4668-AF2D-2C2DD426747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8265785" y="3157329"/>
            <a:ext cx="687205" cy="720000"/>
          </a:xfrm>
          <a:prstGeom prst="rect">
            <a:avLst/>
          </a:prstGeom>
        </p:spPr>
      </p:pic>
      <p:pic>
        <p:nvPicPr>
          <p:cNvPr id="74" name="Bildobjekt 73">
            <a:extLst>
              <a:ext uri="{FF2B5EF4-FFF2-40B4-BE49-F238E27FC236}">
                <a16:creationId xmlns:a16="http://schemas.microsoft.com/office/drawing/2014/main" id="{F5270DDA-FDA6-40BB-8D78-72430C95A42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14786" y="4016262"/>
            <a:ext cx="552193" cy="900000"/>
          </a:xfrm>
          <a:prstGeom prst="rect">
            <a:avLst/>
          </a:prstGeom>
        </p:spPr>
      </p:pic>
      <p:pic>
        <p:nvPicPr>
          <p:cNvPr id="76" name="Bildobjekt 75">
            <a:extLst>
              <a:ext uri="{FF2B5EF4-FFF2-40B4-BE49-F238E27FC236}">
                <a16:creationId xmlns:a16="http://schemas.microsoft.com/office/drawing/2014/main" id="{7DC47C41-48B3-42C5-95F6-633B5DB5E0FC}"/>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27904" y="4016262"/>
            <a:ext cx="762105" cy="900000"/>
          </a:xfrm>
          <a:prstGeom prst="rect">
            <a:avLst/>
          </a:prstGeom>
        </p:spPr>
      </p:pic>
      <p:pic>
        <p:nvPicPr>
          <p:cNvPr id="78" name="Bildobjekt 77">
            <a:extLst>
              <a:ext uri="{FF2B5EF4-FFF2-40B4-BE49-F238E27FC236}">
                <a16:creationId xmlns:a16="http://schemas.microsoft.com/office/drawing/2014/main" id="{DEB4E7FA-259A-4449-8835-84DE2B82F5F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750934" y="4016262"/>
            <a:ext cx="928837" cy="900000"/>
          </a:xfrm>
          <a:prstGeom prst="rect">
            <a:avLst/>
          </a:prstGeom>
        </p:spPr>
      </p:pic>
      <p:pic>
        <p:nvPicPr>
          <p:cNvPr id="80" name="Bildobjekt 79">
            <a:extLst>
              <a:ext uri="{FF2B5EF4-FFF2-40B4-BE49-F238E27FC236}">
                <a16:creationId xmlns:a16="http://schemas.microsoft.com/office/drawing/2014/main" id="{7B5B05BE-771D-489D-B533-A254E1BB6411}"/>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840696" y="4196262"/>
            <a:ext cx="486945" cy="720000"/>
          </a:xfrm>
          <a:prstGeom prst="rect">
            <a:avLst/>
          </a:prstGeom>
        </p:spPr>
      </p:pic>
      <p:pic>
        <p:nvPicPr>
          <p:cNvPr id="82" name="Bildobjekt 81">
            <a:extLst>
              <a:ext uri="{FF2B5EF4-FFF2-40B4-BE49-F238E27FC236}">
                <a16:creationId xmlns:a16="http://schemas.microsoft.com/office/drawing/2014/main" id="{D1FFE41C-5311-4E97-A929-A31C00BEA587}"/>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488566" y="4016262"/>
            <a:ext cx="560613" cy="900000"/>
          </a:xfrm>
          <a:prstGeom prst="rect">
            <a:avLst/>
          </a:prstGeom>
        </p:spPr>
      </p:pic>
      <p:pic>
        <p:nvPicPr>
          <p:cNvPr id="84" name="Bildobjekt 83">
            <a:extLst>
              <a:ext uri="{FF2B5EF4-FFF2-40B4-BE49-F238E27FC236}">
                <a16:creationId xmlns:a16="http://schemas.microsoft.com/office/drawing/2014/main" id="{303B4647-F3E2-42F2-A544-93525D1B79E8}"/>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190014" y="4098729"/>
            <a:ext cx="692063" cy="720000"/>
          </a:xfrm>
          <a:prstGeom prst="rect">
            <a:avLst/>
          </a:prstGeom>
        </p:spPr>
      </p:pic>
      <p:pic>
        <p:nvPicPr>
          <p:cNvPr id="86" name="Bildobjekt 85">
            <a:extLst>
              <a:ext uri="{FF2B5EF4-FFF2-40B4-BE49-F238E27FC236}">
                <a16:creationId xmlns:a16="http://schemas.microsoft.com/office/drawing/2014/main" id="{0BE90C8E-7343-49F1-BD90-2DB1655E6A43}"/>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167809" y="1840635"/>
            <a:ext cx="539670" cy="900000"/>
          </a:xfrm>
          <a:prstGeom prst="rect">
            <a:avLst/>
          </a:prstGeom>
        </p:spPr>
      </p:pic>
      <p:pic>
        <p:nvPicPr>
          <p:cNvPr id="47" name="Bildobjekt 46">
            <a:extLst>
              <a:ext uri="{FF2B5EF4-FFF2-40B4-BE49-F238E27FC236}">
                <a16:creationId xmlns:a16="http://schemas.microsoft.com/office/drawing/2014/main" id="{F57B797F-A9AB-4842-A612-08317FB7EAD1}"/>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799809" y="1866530"/>
            <a:ext cx="496867" cy="900000"/>
          </a:xfrm>
          <a:prstGeom prst="rect">
            <a:avLst/>
          </a:prstGeom>
        </p:spPr>
      </p:pic>
      <p:sp>
        <p:nvSpPr>
          <p:cNvPr id="49" name="textruta 48">
            <a:extLst>
              <a:ext uri="{FF2B5EF4-FFF2-40B4-BE49-F238E27FC236}">
                <a16:creationId xmlns:a16="http://schemas.microsoft.com/office/drawing/2014/main" id="{6415C621-6C52-490C-9C4D-F9B60BD7DF20}"/>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pic>
        <p:nvPicPr>
          <p:cNvPr id="59" name="Bildobjekt 58">
            <a:extLst>
              <a:ext uri="{FF2B5EF4-FFF2-40B4-BE49-F238E27FC236}">
                <a16:creationId xmlns:a16="http://schemas.microsoft.com/office/drawing/2014/main" id="{52868BF5-1CB5-4A49-A31C-40DD1A1CDD2D}"/>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573902" y="593597"/>
            <a:ext cx="364099" cy="900000"/>
          </a:xfrm>
          <a:prstGeom prst="rect">
            <a:avLst/>
          </a:prstGeom>
        </p:spPr>
      </p:pic>
      <p:pic>
        <p:nvPicPr>
          <p:cNvPr id="61" name="Bildobjekt 60">
            <a:extLst>
              <a:ext uri="{FF2B5EF4-FFF2-40B4-BE49-F238E27FC236}">
                <a16:creationId xmlns:a16="http://schemas.microsoft.com/office/drawing/2014/main" id="{EE96FF7B-FE8E-431D-B791-747B9DCFEFD2}"/>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344023" y="4002485"/>
            <a:ext cx="762906" cy="900000"/>
          </a:xfrm>
          <a:prstGeom prst="rect">
            <a:avLst/>
          </a:prstGeom>
        </p:spPr>
      </p:pic>
      <p:pic>
        <p:nvPicPr>
          <p:cNvPr id="63" name="Bildobjekt 62">
            <a:extLst>
              <a:ext uri="{FF2B5EF4-FFF2-40B4-BE49-F238E27FC236}">
                <a16:creationId xmlns:a16="http://schemas.microsoft.com/office/drawing/2014/main" id="{49FE66BE-B1F1-47EA-B4D9-C2BEF4757BEB}"/>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8285307" y="1923768"/>
            <a:ext cx="537778" cy="900000"/>
          </a:xfrm>
          <a:prstGeom prst="rect">
            <a:avLst/>
          </a:prstGeom>
        </p:spPr>
      </p:pic>
      <p:pic>
        <p:nvPicPr>
          <p:cNvPr id="65" name="Bildobjekt 64">
            <a:extLst>
              <a:ext uri="{FF2B5EF4-FFF2-40B4-BE49-F238E27FC236}">
                <a16:creationId xmlns:a16="http://schemas.microsoft.com/office/drawing/2014/main" id="{C1EA8A04-9636-45FF-A4FE-CA41ADA87F5D}"/>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095986" y="599649"/>
            <a:ext cx="443530" cy="900000"/>
          </a:xfrm>
          <a:prstGeom prst="rect">
            <a:avLst/>
          </a:prstGeom>
        </p:spPr>
      </p:pic>
    </p:spTree>
    <p:extLst>
      <p:ext uri="{BB962C8B-B14F-4D97-AF65-F5344CB8AC3E}">
        <p14:creationId xmlns:p14="http://schemas.microsoft.com/office/powerpoint/2010/main" val="380647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AA6D08-B007-49D3-B870-2149A59CF605}"/>
              </a:ext>
            </a:extLst>
          </p:cNvPr>
          <p:cNvSpPr>
            <a:spLocks noGrp="1"/>
          </p:cNvSpPr>
          <p:nvPr>
            <p:ph type="title"/>
          </p:nvPr>
        </p:nvSpPr>
        <p:spPr>
          <a:xfrm>
            <a:off x="628650" y="202724"/>
            <a:ext cx="7886700" cy="782796"/>
          </a:xfrm>
        </p:spPr>
        <p:txBody>
          <a:bodyPr/>
          <a:lstStyle/>
          <a:p>
            <a:r>
              <a:rPr lang="sv-SE" dirty="0" err="1"/>
              <a:t>Background</a:t>
            </a:r>
            <a:r>
              <a:rPr lang="sv-SE" dirty="0"/>
              <a:t> images</a:t>
            </a:r>
          </a:p>
        </p:txBody>
      </p:sp>
      <p:sp>
        <p:nvSpPr>
          <p:cNvPr id="3" name="Platshållare för innehåll 2">
            <a:extLst>
              <a:ext uri="{FF2B5EF4-FFF2-40B4-BE49-F238E27FC236}">
                <a16:creationId xmlns:a16="http://schemas.microsoft.com/office/drawing/2014/main" id="{D318FCB3-1B70-4ABE-A7F6-6C950C1989AE}"/>
              </a:ext>
            </a:extLst>
          </p:cNvPr>
          <p:cNvSpPr>
            <a:spLocks noGrp="1"/>
          </p:cNvSpPr>
          <p:nvPr>
            <p:ph idx="1"/>
          </p:nvPr>
        </p:nvSpPr>
        <p:spPr>
          <a:xfrm>
            <a:off x="628650" y="985521"/>
            <a:ext cx="7886700" cy="2915920"/>
          </a:xfrm>
        </p:spPr>
        <p:txBody>
          <a:bodyPr>
            <a:normAutofit/>
          </a:bodyPr>
          <a:lstStyle/>
          <a:p>
            <a:r>
              <a:rPr lang="en-US" sz="1600" dirty="0"/>
              <a:t>Use a large format to print the background images, ideally A0 format.</a:t>
            </a:r>
          </a:p>
          <a:p>
            <a:r>
              <a:rPr lang="en-US" sz="1600" dirty="0"/>
              <a:t>The paper needs to be thick enough so that marker pens do not bleed through to the back.</a:t>
            </a:r>
          </a:p>
          <a:p>
            <a:r>
              <a:rPr lang="en-US" sz="1600" dirty="0"/>
              <a:t>Add a title that describes what the final image will show, e.g. ‘Town adapted for high temperatures in 2073’ or ‘Coastal zone adapted for higher sea level in 2073’.</a:t>
            </a:r>
          </a:p>
          <a:p>
            <a:r>
              <a:rPr lang="en-US" sz="1600" dirty="0"/>
              <a:t>Two different background images can also be combined on the same large sheet of paper. For example, an image of the town can be combined with an image of the countryside.</a:t>
            </a:r>
          </a:p>
          <a:p>
            <a:r>
              <a:rPr lang="en-US" sz="1600" dirty="0"/>
              <a:t>The empty spaces in slides 11–16 can be used as they are. The participants create a scenario without preconceptions. </a:t>
            </a:r>
          </a:p>
          <a:p>
            <a:r>
              <a:rPr lang="en-US" sz="1600" dirty="0"/>
              <a:t>A blank image can also be used to create a digital image of the results from the workshop.</a:t>
            </a:r>
          </a:p>
        </p:txBody>
      </p:sp>
    </p:spTree>
    <p:extLst>
      <p:ext uri="{BB962C8B-B14F-4D97-AF65-F5344CB8AC3E}">
        <p14:creationId xmlns:p14="http://schemas.microsoft.com/office/powerpoint/2010/main" val="347073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FC4785AB-26BB-46F9-8F2C-EE9B16FD9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06" y="2597574"/>
            <a:ext cx="537778" cy="556516"/>
          </a:xfrm>
          <a:prstGeom prst="rect">
            <a:avLst/>
          </a:prstGeom>
        </p:spPr>
      </p:pic>
      <p:pic>
        <p:nvPicPr>
          <p:cNvPr id="11" name="Bildobjekt 10">
            <a:extLst>
              <a:ext uri="{FF2B5EF4-FFF2-40B4-BE49-F238E27FC236}">
                <a16:creationId xmlns:a16="http://schemas.microsoft.com/office/drawing/2014/main" id="{EE5C5BA8-7047-4231-870B-0CB5ECC12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309" y="2533832"/>
            <a:ext cx="670621" cy="684000"/>
          </a:xfrm>
          <a:prstGeom prst="rect">
            <a:avLst/>
          </a:prstGeom>
        </p:spPr>
      </p:pic>
      <p:pic>
        <p:nvPicPr>
          <p:cNvPr id="13" name="Bildobjekt 12">
            <a:extLst>
              <a:ext uri="{FF2B5EF4-FFF2-40B4-BE49-F238E27FC236}">
                <a16:creationId xmlns:a16="http://schemas.microsoft.com/office/drawing/2014/main" id="{44F2E6B3-2D19-4D4A-AA73-B05994C74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8555" y="2515832"/>
            <a:ext cx="860526" cy="720000"/>
          </a:xfrm>
          <a:prstGeom prst="rect">
            <a:avLst/>
          </a:prstGeom>
        </p:spPr>
      </p:pic>
      <p:pic>
        <p:nvPicPr>
          <p:cNvPr id="15" name="Bildobjekt 14">
            <a:extLst>
              <a:ext uri="{FF2B5EF4-FFF2-40B4-BE49-F238E27FC236}">
                <a16:creationId xmlns:a16="http://schemas.microsoft.com/office/drawing/2014/main" id="{966A7859-2214-4CAA-9A8C-7DDEE1F9D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2707" y="2335832"/>
            <a:ext cx="1838586" cy="1080000"/>
          </a:xfrm>
          <a:prstGeom prst="rect">
            <a:avLst/>
          </a:prstGeom>
        </p:spPr>
      </p:pic>
      <p:pic>
        <p:nvPicPr>
          <p:cNvPr id="3" name="Bildobjekt 2">
            <a:extLst>
              <a:ext uri="{FF2B5EF4-FFF2-40B4-BE49-F238E27FC236}">
                <a16:creationId xmlns:a16="http://schemas.microsoft.com/office/drawing/2014/main" id="{EED39BF6-8F1D-44E2-A34A-A1F7C3472D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50" y="3827524"/>
            <a:ext cx="1161290" cy="917450"/>
          </a:xfrm>
          <a:prstGeom prst="rect">
            <a:avLst/>
          </a:prstGeom>
        </p:spPr>
      </p:pic>
      <p:pic>
        <p:nvPicPr>
          <p:cNvPr id="7" name="Bildobjekt 6">
            <a:extLst>
              <a:ext uri="{FF2B5EF4-FFF2-40B4-BE49-F238E27FC236}">
                <a16:creationId xmlns:a16="http://schemas.microsoft.com/office/drawing/2014/main" id="{C4D43F20-98EB-4152-BBA9-87C26E4946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3201" y="3935728"/>
            <a:ext cx="932690" cy="701041"/>
          </a:xfrm>
          <a:prstGeom prst="rect">
            <a:avLst/>
          </a:prstGeom>
        </p:spPr>
      </p:pic>
      <p:pic>
        <p:nvPicPr>
          <p:cNvPr id="10" name="Bildobjekt 9">
            <a:extLst>
              <a:ext uri="{FF2B5EF4-FFF2-40B4-BE49-F238E27FC236}">
                <a16:creationId xmlns:a16="http://schemas.microsoft.com/office/drawing/2014/main" id="{B6E0AE93-C928-4681-98F3-DC1FA0C54E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376" y="173489"/>
            <a:ext cx="1724243" cy="1080000"/>
          </a:xfrm>
          <a:prstGeom prst="rect">
            <a:avLst/>
          </a:prstGeom>
        </p:spPr>
      </p:pic>
      <p:pic>
        <p:nvPicPr>
          <p:cNvPr id="14" name="Bildobjekt 13">
            <a:extLst>
              <a:ext uri="{FF2B5EF4-FFF2-40B4-BE49-F238E27FC236}">
                <a16:creationId xmlns:a16="http://schemas.microsoft.com/office/drawing/2014/main" id="{04B91C1F-B30F-40C9-9727-E20902CBEA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9619" y="894342"/>
            <a:ext cx="1179608" cy="315130"/>
          </a:xfrm>
          <a:prstGeom prst="rect">
            <a:avLst/>
          </a:prstGeom>
        </p:spPr>
      </p:pic>
      <p:pic>
        <p:nvPicPr>
          <p:cNvPr id="18" name="Bildobjekt 17">
            <a:extLst>
              <a:ext uri="{FF2B5EF4-FFF2-40B4-BE49-F238E27FC236}">
                <a16:creationId xmlns:a16="http://schemas.microsoft.com/office/drawing/2014/main" id="{BE8F776C-B283-4EDE-95FC-86ECDE76B4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3599" y="979584"/>
            <a:ext cx="860526" cy="229888"/>
          </a:xfrm>
          <a:prstGeom prst="rect">
            <a:avLst/>
          </a:prstGeom>
        </p:spPr>
      </p:pic>
      <p:pic>
        <p:nvPicPr>
          <p:cNvPr id="22" name="Bildobjekt 21">
            <a:extLst>
              <a:ext uri="{FF2B5EF4-FFF2-40B4-BE49-F238E27FC236}">
                <a16:creationId xmlns:a16="http://schemas.microsoft.com/office/drawing/2014/main" id="{BD055485-7B07-4D7B-8210-C9D4571828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78497" y="937301"/>
            <a:ext cx="525780" cy="289607"/>
          </a:xfrm>
          <a:prstGeom prst="rect">
            <a:avLst/>
          </a:prstGeom>
        </p:spPr>
      </p:pic>
      <p:pic>
        <p:nvPicPr>
          <p:cNvPr id="26" name="Bildobjekt 25">
            <a:extLst>
              <a:ext uri="{FF2B5EF4-FFF2-40B4-BE49-F238E27FC236}">
                <a16:creationId xmlns:a16="http://schemas.microsoft.com/office/drawing/2014/main" id="{377004FC-3EAC-4962-B714-57852CD657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995" y="1480584"/>
            <a:ext cx="676800" cy="720000"/>
          </a:xfrm>
          <a:prstGeom prst="rect">
            <a:avLst/>
          </a:prstGeom>
        </p:spPr>
      </p:pic>
      <p:pic>
        <p:nvPicPr>
          <p:cNvPr id="28" name="Bildobjekt 27">
            <a:extLst>
              <a:ext uri="{FF2B5EF4-FFF2-40B4-BE49-F238E27FC236}">
                <a16:creationId xmlns:a16="http://schemas.microsoft.com/office/drawing/2014/main" id="{7ED963DF-C8F0-4D32-B35D-75F43347FF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6818" y="1574379"/>
            <a:ext cx="860526" cy="594545"/>
          </a:xfrm>
          <a:prstGeom prst="rect">
            <a:avLst/>
          </a:prstGeom>
        </p:spPr>
      </p:pic>
      <p:pic>
        <p:nvPicPr>
          <p:cNvPr id="30" name="Bildobjekt 29">
            <a:extLst>
              <a:ext uri="{FF2B5EF4-FFF2-40B4-BE49-F238E27FC236}">
                <a16:creationId xmlns:a16="http://schemas.microsoft.com/office/drawing/2014/main" id="{C013E9DB-12FA-4A5A-80CB-99A6C98E19C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4041" y="1401743"/>
            <a:ext cx="1019558" cy="673028"/>
          </a:xfrm>
          <a:prstGeom prst="rect">
            <a:avLst/>
          </a:prstGeom>
        </p:spPr>
      </p:pic>
      <p:pic>
        <p:nvPicPr>
          <p:cNvPr id="32" name="Bildobjekt 31">
            <a:extLst>
              <a:ext uri="{FF2B5EF4-FFF2-40B4-BE49-F238E27FC236}">
                <a16:creationId xmlns:a16="http://schemas.microsoft.com/office/drawing/2014/main" id="{2476FFCF-267A-4C64-BB67-FE61D886D1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26324" y="1428895"/>
            <a:ext cx="752173" cy="646988"/>
          </a:xfrm>
          <a:prstGeom prst="rect">
            <a:avLst/>
          </a:prstGeom>
        </p:spPr>
      </p:pic>
      <p:pic>
        <p:nvPicPr>
          <p:cNvPr id="4" name="Bildobjekt 3">
            <a:extLst>
              <a:ext uri="{FF2B5EF4-FFF2-40B4-BE49-F238E27FC236}">
                <a16:creationId xmlns:a16="http://schemas.microsoft.com/office/drawing/2014/main" id="{F754E99C-B221-433D-BDA5-97F1B0377E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34560" y="3588568"/>
            <a:ext cx="1505736" cy="1332622"/>
          </a:xfrm>
          <a:prstGeom prst="rect">
            <a:avLst/>
          </a:prstGeom>
        </p:spPr>
      </p:pic>
      <p:pic>
        <p:nvPicPr>
          <p:cNvPr id="19" name="Bildobjekt 18">
            <a:extLst>
              <a:ext uri="{FF2B5EF4-FFF2-40B4-BE49-F238E27FC236}">
                <a16:creationId xmlns:a16="http://schemas.microsoft.com/office/drawing/2014/main" id="{D4EFCC16-77C8-4EE6-8D4B-EED631FF78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28333" y="4162424"/>
            <a:ext cx="409659" cy="740503"/>
          </a:xfrm>
          <a:prstGeom prst="rect">
            <a:avLst/>
          </a:prstGeom>
        </p:spPr>
      </p:pic>
      <p:pic>
        <p:nvPicPr>
          <p:cNvPr id="20" name="Bildobjekt 19">
            <a:extLst>
              <a:ext uri="{FF2B5EF4-FFF2-40B4-BE49-F238E27FC236}">
                <a16:creationId xmlns:a16="http://schemas.microsoft.com/office/drawing/2014/main" id="{BA3078C8-B725-44D4-8BD7-AB826EE3EE8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60287" y="3836839"/>
            <a:ext cx="484156" cy="1066088"/>
          </a:xfrm>
          <a:prstGeom prst="rect">
            <a:avLst/>
          </a:prstGeom>
        </p:spPr>
      </p:pic>
      <p:pic>
        <p:nvPicPr>
          <p:cNvPr id="6" name="Bildobjekt 5">
            <a:extLst>
              <a:ext uri="{FF2B5EF4-FFF2-40B4-BE49-F238E27FC236}">
                <a16:creationId xmlns:a16="http://schemas.microsoft.com/office/drawing/2014/main" id="{89BF1AF5-3F66-49D0-8ED9-6765A7F565C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34418" y="2475291"/>
            <a:ext cx="676863" cy="940541"/>
          </a:xfrm>
          <a:prstGeom prst="rect">
            <a:avLst/>
          </a:prstGeom>
        </p:spPr>
      </p:pic>
      <p:pic>
        <p:nvPicPr>
          <p:cNvPr id="12" name="Bildobjekt 11">
            <a:extLst>
              <a:ext uri="{FF2B5EF4-FFF2-40B4-BE49-F238E27FC236}">
                <a16:creationId xmlns:a16="http://schemas.microsoft.com/office/drawing/2014/main" id="{4FD5C8E3-5E3A-4DEC-AAD0-B0C99D3484B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10638" y="2349857"/>
            <a:ext cx="833805" cy="1080000"/>
          </a:xfrm>
          <a:prstGeom prst="rect">
            <a:avLst/>
          </a:prstGeom>
        </p:spPr>
      </p:pic>
      <p:sp>
        <p:nvSpPr>
          <p:cNvPr id="21" name="textruta 20">
            <a:extLst>
              <a:ext uri="{FF2B5EF4-FFF2-40B4-BE49-F238E27FC236}">
                <a16:creationId xmlns:a16="http://schemas.microsoft.com/office/drawing/2014/main" id="{62B8DF9D-B09F-4386-BCEC-884DB129AFB3}"/>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pic>
        <p:nvPicPr>
          <p:cNvPr id="23" name="Bildobjekt 22">
            <a:extLst>
              <a:ext uri="{FF2B5EF4-FFF2-40B4-BE49-F238E27FC236}">
                <a16:creationId xmlns:a16="http://schemas.microsoft.com/office/drawing/2014/main" id="{98811464-9503-421A-A4F7-F77C7CC2F9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25311" y="251527"/>
            <a:ext cx="2244127" cy="1620124"/>
          </a:xfrm>
          <a:prstGeom prst="rect">
            <a:avLst/>
          </a:prstGeom>
        </p:spPr>
      </p:pic>
      <p:pic>
        <p:nvPicPr>
          <p:cNvPr id="24" name="Bildobjekt 23">
            <a:extLst>
              <a:ext uri="{FF2B5EF4-FFF2-40B4-BE49-F238E27FC236}">
                <a16:creationId xmlns:a16="http://schemas.microsoft.com/office/drawing/2014/main" id="{D4B33F55-26FC-4889-84E6-4DFEBD5CF8D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22985" y="2980575"/>
            <a:ext cx="2103763" cy="1440000"/>
          </a:xfrm>
          <a:prstGeom prst="rect">
            <a:avLst/>
          </a:prstGeom>
        </p:spPr>
      </p:pic>
    </p:spTree>
    <p:extLst>
      <p:ext uri="{BB962C8B-B14F-4D97-AF65-F5344CB8AC3E}">
        <p14:creationId xmlns:p14="http://schemas.microsoft.com/office/powerpoint/2010/main" val="2055584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78E99C5-1A62-476C-B43C-FB53415F6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93" y="883664"/>
            <a:ext cx="444957" cy="1688086"/>
          </a:xfrm>
          <a:prstGeom prst="rect">
            <a:avLst/>
          </a:prstGeom>
        </p:spPr>
      </p:pic>
      <p:pic>
        <p:nvPicPr>
          <p:cNvPr id="5" name="Bildobjekt 4">
            <a:extLst>
              <a:ext uri="{FF2B5EF4-FFF2-40B4-BE49-F238E27FC236}">
                <a16:creationId xmlns:a16="http://schemas.microsoft.com/office/drawing/2014/main" id="{28E82283-B332-4362-8CB2-4E1A7F272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12" y="1001565"/>
            <a:ext cx="517970" cy="1572826"/>
          </a:xfrm>
          <a:prstGeom prst="rect">
            <a:avLst/>
          </a:prstGeom>
        </p:spPr>
      </p:pic>
      <p:pic>
        <p:nvPicPr>
          <p:cNvPr id="7" name="Bildobjekt 6">
            <a:extLst>
              <a:ext uri="{FF2B5EF4-FFF2-40B4-BE49-F238E27FC236}">
                <a16:creationId xmlns:a16="http://schemas.microsoft.com/office/drawing/2014/main" id="{EA544B4C-4E5E-4C65-9042-812F66C71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633" y="834049"/>
            <a:ext cx="1488761" cy="1787315"/>
          </a:xfrm>
          <a:prstGeom prst="rect">
            <a:avLst/>
          </a:prstGeom>
        </p:spPr>
      </p:pic>
      <p:pic>
        <p:nvPicPr>
          <p:cNvPr id="9" name="Bildobjekt 8">
            <a:extLst>
              <a:ext uri="{FF2B5EF4-FFF2-40B4-BE49-F238E27FC236}">
                <a16:creationId xmlns:a16="http://schemas.microsoft.com/office/drawing/2014/main" id="{A61CFDE5-ADDA-488E-9857-8055E82CB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71" y="3129172"/>
            <a:ext cx="2108206" cy="1180279"/>
          </a:xfrm>
          <a:prstGeom prst="rect">
            <a:avLst/>
          </a:prstGeom>
        </p:spPr>
      </p:pic>
      <p:pic>
        <p:nvPicPr>
          <p:cNvPr id="11" name="Bildobjekt 10">
            <a:extLst>
              <a:ext uri="{FF2B5EF4-FFF2-40B4-BE49-F238E27FC236}">
                <a16:creationId xmlns:a16="http://schemas.microsoft.com/office/drawing/2014/main" id="{F8674930-3BD0-48A2-8D29-A164DD0B1F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3721" y="3412983"/>
            <a:ext cx="3196558" cy="823320"/>
          </a:xfrm>
          <a:prstGeom prst="rect">
            <a:avLst/>
          </a:prstGeom>
        </p:spPr>
      </p:pic>
      <p:pic>
        <p:nvPicPr>
          <p:cNvPr id="13" name="Bildobjekt 12">
            <a:extLst>
              <a:ext uri="{FF2B5EF4-FFF2-40B4-BE49-F238E27FC236}">
                <a16:creationId xmlns:a16="http://schemas.microsoft.com/office/drawing/2014/main" id="{4B10A150-25FF-4804-913B-7F8ED73360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51" y="1818648"/>
            <a:ext cx="1764977" cy="824236"/>
          </a:xfrm>
          <a:prstGeom prst="rect">
            <a:avLst/>
          </a:prstGeom>
        </p:spPr>
      </p:pic>
      <p:sp>
        <p:nvSpPr>
          <p:cNvPr id="8" name="textruta 7">
            <a:extLst>
              <a:ext uri="{FF2B5EF4-FFF2-40B4-BE49-F238E27FC236}">
                <a16:creationId xmlns:a16="http://schemas.microsoft.com/office/drawing/2014/main" id="{436806B3-4CD1-4127-B4F0-0AB75A1992FE}"/>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3172705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06C344A-666F-426A-8FA8-F75C896E2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18" y="268984"/>
            <a:ext cx="1356363" cy="1405131"/>
          </a:xfrm>
          <a:prstGeom prst="rect">
            <a:avLst/>
          </a:prstGeom>
        </p:spPr>
      </p:pic>
      <p:pic>
        <p:nvPicPr>
          <p:cNvPr id="7" name="Bildobjekt 6">
            <a:extLst>
              <a:ext uri="{FF2B5EF4-FFF2-40B4-BE49-F238E27FC236}">
                <a16:creationId xmlns:a16="http://schemas.microsoft.com/office/drawing/2014/main" id="{F9164EA8-1A70-45E2-BF94-BB9361AA5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70" y="1882900"/>
            <a:ext cx="2063500" cy="1377699"/>
          </a:xfrm>
          <a:prstGeom prst="rect">
            <a:avLst/>
          </a:prstGeom>
        </p:spPr>
      </p:pic>
      <p:pic>
        <p:nvPicPr>
          <p:cNvPr id="9" name="Bildobjekt 8">
            <a:extLst>
              <a:ext uri="{FF2B5EF4-FFF2-40B4-BE49-F238E27FC236}">
                <a16:creationId xmlns:a16="http://schemas.microsoft.com/office/drawing/2014/main" id="{BA0D5495-CF5A-4D2D-8665-AC2BBB745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595" y="1098042"/>
            <a:ext cx="749810" cy="576073"/>
          </a:xfrm>
          <a:prstGeom prst="rect">
            <a:avLst/>
          </a:prstGeom>
        </p:spPr>
      </p:pic>
      <p:pic>
        <p:nvPicPr>
          <p:cNvPr id="11" name="Bildobjekt 10">
            <a:extLst>
              <a:ext uri="{FF2B5EF4-FFF2-40B4-BE49-F238E27FC236}">
                <a16:creationId xmlns:a16="http://schemas.microsoft.com/office/drawing/2014/main" id="{C6E6D891-BF2D-4D5E-8FBC-FB8027B77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959" y="994410"/>
            <a:ext cx="731521" cy="679705"/>
          </a:xfrm>
          <a:prstGeom prst="rect">
            <a:avLst/>
          </a:prstGeom>
        </p:spPr>
      </p:pic>
      <p:pic>
        <p:nvPicPr>
          <p:cNvPr id="13" name="Bildobjekt 12">
            <a:extLst>
              <a:ext uri="{FF2B5EF4-FFF2-40B4-BE49-F238E27FC236}">
                <a16:creationId xmlns:a16="http://schemas.microsoft.com/office/drawing/2014/main" id="{D264DACC-902A-4F5F-9366-BBF2466C1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18" y="3385564"/>
            <a:ext cx="1670307" cy="1319787"/>
          </a:xfrm>
          <a:prstGeom prst="rect">
            <a:avLst/>
          </a:prstGeom>
        </p:spPr>
      </p:pic>
      <p:pic>
        <p:nvPicPr>
          <p:cNvPr id="23" name="Bildobjekt 22">
            <a:extLst>
              <a:ext uri="{FF2B5EF4-FFF2-40B4-BE49-F238E27FC236}">
                <a16:creationId xmlns:a16="http://schemas.microsoft.com/office/drawing/2014/main" id="{9BA84213-0785-46C8-BB7A-1FCD95378D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0396" y="2255521"/>
            <a:ext cx="1266027" cy="1005078"/>
          </a:xfrm>
          <a:prstGeom prst="rect">
            <a:avLst/>
          </a:prstGeom>
        </p:spPr>
      </p:pic>
      <p:pic>
        <p:nvPicPr>
          <p:cNvPr id="25" name="Bildobjekt 24">
            <a:extLst>
              <a:ext uri="{FF2B5EF4-FFF2-40B4-BE49-F238E27FC236}">
                <a16:creationId xmlns:a16="http://schemas.microsoft.com/office/drawing/2014/main" id="{9847A1E1-8786-4DF2-9E56-16E230915E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6423" y="644653"/>
            <a:ext cx="804657" cy="1070993"/>
          </a:xfrm>
          <a:prstGeom prst="rect">
            <a:avLst/>
          </a:prstGeom>
        </p:spPr>
      </p:pic>
      <p:pic>
        <p:nvPicPr>
          <p:cNvPr id="27" name="Bildobjekt 26">
            <a:extLst>
              <a:ext uri="{FF2B5EF4-FFF2-40B4-BE49-F238E27FC236}">
                <a16:creationId xmlns:a16="http://schemas.microsoft.com/office/drawing/2014/main" id="{45DC60D7-E310-41EB-BE8F-8A642F088C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557" y="644653"/>
            <a:ext cx="1065281" cy="1085988"/>
          </a:xfrm>
          <a:prstGeom prst="rect">
            <a:avLst/>
          </a:prstGeom>
        </p:spPr>
      </p:pic>
      <p:pic>
        <p:nvPicPr>
          <p:cNvPr id="29" name="Bildobjekt 28">
            <a:extLst>
              <a:ext uri="{FF2B5EF4-FFF2-40B4-BE49-F238E27FC236}">
                <a16:creationId xmlns:a16="http://schemas.microsoft.com/office/drawing/2014/main" id="{2A573C02-2A73-4312-A08C-6D153C0FEB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7558" y="2166991"/>
            <a:ext cx="1344186" cy="846094"/>
          </a:xfrm>
          <a:prstGeom prst="rect">
            <a:avLst/>
          </a:prstGeom>
        </p:spPr>
      </p:pic>
      <p:pic>
        <p:nvPicPr>
          <p:cNvPr id="33" name="Bildobjekt 32">
            <a:extLst>
              <a:ext uri="{FF2B5EF4-FFF2-40B4-BE49-F238E27FC236}">
                <a16:creationId xmlns:a16="http://schemas.microsoft.com/office/drawing/2014/main" id="{8D5AC264-35DE-4380-9B31-3886DA2247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70703" y="644653"/>
            <a:ext cx="755126" cy="1098042"/>
          </a:xfrm>
          <a:prstGeom prst="rect">
            <a:avLst/>
          </a:prstGeom>
        </p:spPr>
      </p:pic>
      <p:pic>
        <p:nvPicPr>
          <p:cNvPr id="35" name="Bildobjekt 34">
            <a:extLst>
              <a:ext uri="{FF2B5EF4-FFF2-40B4-BE49-F238E27FC236}">
                <a16:creationId xmlns:a16="http://schemas.microsoft.com/office/drawing/2014/main" id="{6D134800-D698-493F-B958-2EEF7984FC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58614" y="2322469"/>
            <a:ext cx="1266458" cy="707207"/>
          </a:xfrm>
          <a:prstGeom prst="rect">
            <a:avLst/>
          </a:prstGeom>
        </p:spPr>
      </p:pic>
      <p:pic>
        <p:nvPicPr>
          <p:cNvPr id="37" name="Bildobjekt 36">
            <a:extLst>
              <a:ext uri="{FF2B5EF4-FFF2-40B4-BE49-F238E27FC236}">
                <a16:creationId xmlns:a16="http://schemas.microsoft.com/office/drawing/2014/main" id="{86214BCF-EB13-4F8A-A407-39A5BA1CBF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71942" y="2322469"/>
            <a:ext cx="952649" cy="686427"/>
          </a:xfrm>
          <a:prstGeom prst="rect">
            <a:avLst/>
          </a:prstGeom>
        </p:spPr>
      </p:pic>
      <p:pic>
        <p:nvPicPr>
          <p:cNvPr id="4" name="Bildobjekt 3">
            <a:extLst>
              <a:ext uri="{FF2B5EF4-FFF2-40B4-BE49-F238E27FC236}">
                <a16:creationId xmlns:a16="http://schemas.microsoft.com/office/drawing/2014/main" id="{7D238EE6-AB18-403B-8BFC-C7B0752B798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08082" y="691133"/>
            <a:ext cx="722377" cy="1051562"/>
          </a:xfrm>
          <a:prstGeom prst="rect">
            <a:avLst/>
          </a:prstGeom>
        </p:spPr>
      </p:pic>
      <p:pic>
        <p:nvPicPr>
          <p:cNvPr id="6" name="Bildobjekt 5">
            <a:extLst>
              <a:ext uri="{FF2B5EF4-FFF2-40B4-BE49-F238E27FC236}">
                <a16:creationId xmlns:a16="http://schemas.microsoft.com/office/drawing/2014/main" id="{AA7D3AA5-4B51-4ED1-A66B-B3EAF36E1F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98417" y="3506573"/>
            <a:ext cx="654823" cy="1286259"/>
          </a:xfrm>
          <a:prstGeom prst="rect">
            <a:avLst/>
          </a:prstGeom>
        </p:spPr>
      </p:pic>
      <p:pic>
        <p:nvPicPr>
          <p:cNvPr id="10" name="Bildobjekt 9">
            <a:extLst>
              <a:ext uri="{FF2B5EF4-FFF2-40B4-BE49-F238E27FC236}">
                <a16:creationId xmlns:a16="http://schemas.microsoft.com/office/drawing/2014/main" id="{2E696D9B-F8F1-415B-8F48-8EE2355192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97879" y="3948564"/>
            <a:ext cx="1591059" cy="618745"/>
          </a:xfrm>
          <a:prstGeom prst="rect">
            <a:avLst/>
          </a:prstGeom>
        </p:spPr>
      </p:pic>
      <p:pic>
        <p:nvPicPr>
          <p:cNvPr id="14" name="Bildobjekt 13">
            <a:extLst>
              <a:ext uri="{FF2B5EF4-FFF2-40B4-BE49-F238E27FC236}">
                <a16:creationId xmlns:a16="http://schemas.microsoft.com/office/drawing/2014/main" id="{EE44D7EA-45F3-4283-9163-0A5588C5F11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65228" y="3504319"/>
            <a:ext cx="1002794" cy="643129"/>
          </a:xfrm>
          <a:prstGeom prst="rect">
            <a:avLst/>
          </a:prstGeom>
        </p:spPr>
      </p:pic>
      <p:pic>
        <p:nvPicPr>
          <p:cNvPr id="18" name="Bildobjekt 17">
            <a:extLst>
              <a:ext uri="{FF2B5EF4-FFF2-40B4-BE49-F238E27FC236}">
                <a16:creationId xmlns:a16="http://schemas.microsoft.com/office/drawing/2014/main" id="{C7986CB2-D59A-4912-A6C2-6DC19A9E5B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38378" y="3893271"/>
            <a:ext cx="1528357" cy="812080"/>
          </a:xfrm>
          <a:prstGeom prst="rect">
            <a:avLst/>
          </a:prstGeom>
        </p:spPr>
      </p:pic>
      <p:pic>
        <p:nvPicPr>
          <p:cNvPr id="22" name="Bildobjekt 21">
            <a:extLst>
              <a:ext uri="{FF2B5EF4-FFF2-40B4-BE49-F238E27FC236}">
                <a16:creationId xmlns:a16="http://schemas.microsoft.com/office/drawing/2014/main" id="{4E716B06-6E06-4F07-8E5E-52F807161B0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67807" y="3893271"/>
            <a:ext cx="1340386" cy="816972"/>
          </a:xfrm>
          <a:prstGeom prst="rect">
            <a:avLst/>
          </a:prstGeom>
        </p:spPr>
      </p:pic>
      <p:sp>
        <p:nvSpPr>
          <p:cNvPr id="20" name="textruta 19">
            <a:extLst>
              <a:ext uri="{FF2B5EF4-FFF2-40B4-BE49-F238E27FC236}">
                <a16:creationId xmlns:a16="http://schemas.microsoft.com/office/drawing/2014/main" id="{06196499-D431-4F07-842F-A48554971CB5}"/>
              </a:ext>
            </a:extLst>
          </p:cNvPr>
          <p:cNvSpPr txBox="1"/>
          <p:nvPr/>
        </p:nvSpPr>
        <p:spPr>
          <a:xfrm>
            <a:off x="7832035" y="268984"/>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2500969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1E189F4-1893-48E5-AC32-FE99EB7D3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825" y="359642"/>
            <a:ext cx="1374584" cy="772668"/>
          </a:xfrm>
          <a:prstGeom prst="rect">
            <a:avLst/>
          </a:prstGeom>
        </p:spPr>
      </p:pic>
      <p:pic>
        <p:nvPicPr>
          <p:cNvPr id="3" name="Bildobjekt 2">
            <a:extLst>
              <a:ext uri="{FF2B5EF4-FFF2-40B4-BE49-F238E27FC236}">
                <a16:creationId xmlns:a16="http://schemas.microsoft.com/office/drawing/2014/main" id="{87DC9FAB-8F80-4966-AA49-50CEDC7CB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071" y="1193179"/>
            <a:ext cx="587870" cy="794768"/>
          </a:xfrm>
          <a:prstGeom prst="rect">
            <a:avLst/>
          </a:prstGeom>
        </p:spPr>
      </p:pic>
      <p:pic>
        <p:nvPicPr>
          <p:cNvPr id="4" name="Bildobjekt 3">
            <a:extLst>
              <a:ext uri="{FF2B5EF4-FFF2-40B4-BE49-F238E27FC236}">
                <a16:creationId xmlns:a16="http://schemas.microsoft.com/office/drawing/2014/main" id="{FBA7DB38-B850-452A-A60E-A27F3AEB0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054" y="359642"/>
            <a:ext cx="937120" cy="880877"/>
          </a:xfrm>
          <a:prstGeom prst="rect">
            <a:avLst/>
          </a:prstGeom>
        </p:spPr>
      </p:pic>
      <p:pic>
        <p:nvPicPr>
          <p:cNvPr id="6" name="Bildobjekt 5">
            <a:extLst>
              <a:ext uri="{FF2B5EF4-FFF2-40B4-BE49-F238E27FC236}">
                <a16:creationId xmlns:a16="http://schemas.microsoft.com/office/drawing/2014/main" id="{89250A38-5A6A-446A-A7D2-6D66D717DE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1995" y="604007"/>
            <a:ext cx="3220358" cy="1845561"/>
          </a:xfrm>
          <a:prstGeom prst="rect">
            <a:avLst/>
          </a:prstGeom>
        </p:spPr>
      </p:pic>
      <p:pic>
        <p:nvPicPr>
          <p:cNvPr id="8" name="Bildobjekt 7">
            <a:extLst>
              <a:ext uri="{FF2B5EF4-FFF2-40B4-BE49-F238E27FC236}">
                <a16:creationId xmlns:a16="http://schemas.microsoft.com/office/drawing/2014/main" id="{1A1CD84F-E562-4BC7-B038-26909D8373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119" y="794218"/>
            <a:ext cx="1675985" cy="1342586"/>
          </a:xfrm>
          <a:prstGeom prst="rect">
            <a:avLst/>
          </a:prstGeom>
        </p:spPr>
      </p:pic>
      <p:sp>
        <p:nvSpPr>
          <p:cNvPr id="7" name="textruta 6">
            <a:extLst>
              <a:ext uri="{FF2B5EF4-FFF2-40B4-BE49-F238E27FC236}">
                <a16:creationId xmlns:a16="http://schemas.microsoft.com/office/drawing/2014/main" id="{212DEA2F-C357-4C04-AF1D-5F6085F4F835}"/>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pic>
        <p:nvPicPr>
          <p:cNvPr id="9" name="Bildobjekt 8">
            <a:extLst>
              <a:ext uri="{FF2B5EF4-FFF2-40B4-BE49-F238E27FC236}">
                <a16:creationId xmlns:a16="http://schemas.microsoft.com/office/drawing/2014/main" id="{9BB7C5D9-6696-40A7-83CD-7065C72629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849" y="2918915"/>
            <a:ext cx="2835377" cy="1461517"/>
          </a:xfrm>
          <a:prstGeom prst="rect">
            <a:avLst/>
          </a:prstGeom>
        </p:spPr>
      </p:pic>
      <p:pic>
        <p:nvPicPr>
          <p:cNvPr id="11" name="Bildobjekt 10">
            <a:extLst>
              <a:ext uri="{FF2B5EF4-FFF2-40B4-BE49-F238E27FC236}">
                <a16:creationId xmlns:a16="http://schemas.microsoft.com/office/drawing/2014/main" id="{F5B0E9E4-D9FE-44C1-AA6E-2767DECEEE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9331" y="2289230"/>
            <a:ext cx="3269219" cy="2571750"/>
          </a:xfrm>
          <a:prstGeom prst="rect">
            <a:avLst/>
          </a:prstGeom>
        </p:spPr>
      </p:pic>
      <p:pic>
        <p:nvPicPr>
          <p:cNvPr id="12" name="Bildobjekt 11">
            <a:extLst>
              <a:ext uri="{FF2B5EF4-FFF2-40B4-BE49-F238E27FC236}">
                <a16:creationId xmlns:a16="http://schemas.microsoft.com/office/drawing/2014/main" id="{89E3D6ED-934C-446B-944C-DAFF3899CC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8806" y="2863939"/>
            <a:ext cx="2420525" cy="1919919"/>
          </a:xfrm>
          <a:prstGeom prst="rect">
            <a:avLst/>
          </a:prstGeom>
        </p:spPr>
      </p:pic>
    </p:spTree>
    <p:extLst>
      <p:ext uri="{BB962C8B-B14F-4D97-AF65-F5344CB8AC3E}">
        <p14:creationId xmlns:p14="http://schemas.microsoft.com/office/powerpoint/2010/main" val="2267966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BA49ACD-5564-4780-ABC1-8B14DEEE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008" y="575691"/>
            <a:ext cx="979892" cy="579415"/>
          </a:xfrm>
          <a:prstGeom prst="rect">
            <a:avLst/>
          </a:prstGeom>
        </p:spPr>
      </p:pic>
      <p:pic>
        <p:nvPicPr>
          <p:cNvPr id="7" name="Bildobjekt 6">
            <a:extLst>
              <a:ext uri="{FF2B5EF4-FFF2-40B4-BE49-F238E27FC236}">
                <a16:creationId xmlns:a16="http://schemas.microsoft.com/office/drawing/2014/main" id="{0AA8D6C5-2FDB-4F40-A825-D0051AAE9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900" y="197020"/>
            <a:ext cx="1642875" cy="1057658"/>
          </a:xfrm>
          <a:prstGeom prst="rect">
            <a:avLst/>
          </a:prstGeom>
        </p:spPr>
      </p:pic>
      <p:pic>
        <p:nvPicPr>
          <p:cNvPr id="11" name="Bildobjekt 10">
            <a:extLst>
              <a:ext uri="{FF2B5EF4-FFF2-40B4-BE49-F238E27FC236}">
                <a16:creationId xmlns:a16="http://schemas.microsoft.com/office/drawing/2014/main" id="{F069F366-1D4B-494F-B095-0FCA0B941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115" y="365849"/>
            <a:ext cx="979893" cy="720000"/>
          </a:xfrm>
          <a:prstGeom prst="rect">
            <a:avLst/>
          </a:prstGeom>
        </p:spPr>
      </p:pic>
      <p:pic>
        <p:nvPicPr>
          <p:cNvPr id="12" name="Bildobjekt 11">
            <a:extLst>
              <a:ext uri="{FF2B5EF4-FFF2-40B4-BE49-F238E27FC236}">
                <a16:creationId xmlns:a16="http://schemas.microsoft.com/office/drawing/2014/main" id="{9267A8CD-BE06-401D-A419-E18F4BB9F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0417" y="455849"/>
            <a:ext cx="1016604" cy="540000"/>
          </a:xfrm>
          <a:prstGeom prst="rect">
            <a:avLst/>
          </a:prstGeom>
        </p:spPr>
      </p:pic>
      <p:pic>
        <p:nvPicPr>
          <p:cNvPr id="22" name="Bildobjekt 21">
            <a:extLst>
              <a:ext uri="{FF2B5EF4-FFF2-40B4-BE49-F238E27FC236}">
                <a16:creationId xmlns:a16="http://schemas.microsoft.com/office/drawing/2014/main" id="{8237A131-60CB-449C-B669-EC850D80E6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2389" y="291192"/>
            <a:ext cx="2077220" cy="1020316"/>
          </a:xfrm>
          <a:prstGeom prst="rect">
            <a:avLst/>
          </a:prstGeom>
        </p:spPr>
      </p:pic>
      <p:pic>
        <p:nvPicPr>
          <p:cNvPr id="24" name="Bildobjekt 23">
            <a:extLst>
              <a:ext uri="{FF2B5EF4-FFF2-40B4-BE49-F238E27FC236}">
                <a16:creationId xmlns:a16="http://schemas.microsoft.com/office/drawing/2014/main" id="{4496D79B-3DF7-4032-AF85-C8F4F43268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6900" y="3885505"/>
            <a:ext cx="1447505" cy="1057659"/>
          </a:xfrm>
          <a:prstGeom prst="rect">
            <a:avLst/>
          </a:prstGeom>
        </p:spPr>
      </p:pic>
      <p:pic>
        <p:nvPicPr>
          <p:cNvPr id="4" name="Bildobjekt 3">
            <a:extLst>
              <a:ext uri="{FF2B5EF4-FFF2-40B4-BE49-F238E27FC236}">
                <a16:creationId xmlns:a16="http://schemas.microsoft.com/office/drawing/2014/main" id="{0FDE6F8D-5BB5-4658-8CA1-C4015A229B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242" y="3940772"/>
            <a:ext cx="1557533" cy="1002392"/>
          </a:xfrm>
          <a:prstGeom prst="rect">
            <a:avLst/>
          </a:prstGeom>
        </p:spPr>
      </p:pic>
      <p:pic>
        <p:nvPicPr>
          <p:cNvPr id="8" name="Bildobjekt 7">
            <a:extLst>
              <a:ext uri="{FF2B5EF4-FFF2-40B4-BE49-F238E27FC236}">
                <a16:creationId xmlns:a16="http://schemas.microsoft.com/office/drawing/2014/main" id="{0662E4E9-5AE3-4314-829C-8C36D17C51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027" y="2696661"/>
            <a:ext cx="604630" cy="403350"/>
          </a:xfrm>
          <a:prstGeom prst="rect">
            <a:avLst/>
          </a:prstGeom>
        </p:spPr>
      </p:pic>
      <p:pic>
        <p:nvPicPr>
          <p:cNvPr id="13" name="Bildobjekt 12">
            <a:extLst>
              <a:ext uri="{FF2B5EF4-FFF2-40B4-BE49-F238E27FC236}">
                <a16:creationId xmlns:a16="http://schemas.microsoft.com/office/drawing/2014/main" id="{0D48409A-E942-4520-BD2C-F6EAB613F4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657" y="2967793"/>
            <a:ext cx="632701" cy="547344"/>
          </a:xfrm>
          <a:prstGeom prst="rect">
            <a:avLst/>
          </a:prstGeom>
        </p:spPr>
      </p:pic>
      <p:pic>
        <p:nvPicPr>
          <p:cNvPr id="17" name="Bildobjekt 16">
            <a:extLst>
              <a:ext uri="{FF2B5EF4-FFF2-40B4-BE49-F238E27FC236}">
                <a16:creationId xmlns:a16="http://schemas.microsoft.com/office/drawing/2014/main" id="{E827F61A-15F0-4166-914A-F3D5B490AC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3358" y="3350250"/>
            <a:ext cx="644803" cy="432511"/>
          </a:xfrm>
          <a:prstGeom prst="rect">
            <a:avLst/>
          </a:prstGeom>
        </p:spPr>
      </p:pic>
      <p:pic>
        <p:nvPicPr>
          <p:cNvPr id="23" name="Bildobjekt 22">
            <a:extLst>
              <a:ext uri="{FF2B5EF4-FFF2-40B4-BE49-F238E27FC236}">
                <a16:creationId xmlns:a16="http://schemas.microsoft.com/office/drawing/2014/main" id="{F7EB5927-75E3-49C5-BFA6-1F01CCEF4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72314" y="1862325"/>
            <a:ext cx="1577393" cy="432511"/>
          </a:xfrm>
          <a:prstGeom prst="rect">
            <a:avLst/>
          </a:prstGeom>
        </p:spPr>
      </p:pic>
      <p:pic>
        <p:nvPicPr>
          <p:cNvPr id="21" name="Bildobjekt 20">
            <a:extLst>
              <a:ext uri="{FF2B5EF4-FFF2-40B4-BE49-F238E27FC236}">
                <a16:creationId xmlns:a16="http://schemas.microsoft.com/office/drawing/2014/main" id="{EDBB29EA-1542-4484-8500-115B1F696F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0535" y="1295965"/>
            <a:ext cx="1013051" cy="670641"/>
          </a:xfrm>
          <a:prstGeom prst="rect">
            <a:avLst/>
          </a:prstGeom>
        </p:spPr>
      </p:pic>
      <p:pic>
        <p:nvPicPr>
          <p:cNvPr id="30" name="Bildobjekt 29">
            <a:extLst>
              <a:ext uri="{FF2B5EF4-FFF2-40B4-BE49-F238E27FC236}">
                <a16:creationId xmlns:a16="http://schemas.microsoft.com/office/drawing/2014/main" id="{FFEFB606-476E-43E4-9258-28D0BEB28C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6121" y="2589717"/>
            <a:ext cx="1522990" cy="707425"/>
          </a:xfrm>
          <a:prstGeom prst="rect">
            <a:avLst/>
          </a:prstGeom>
        </p:spPr>
      </p:pic>
      <p:pic>
        <p:nvPicPr>
          <p:cNvPr id="32" name="Bildobjekt 31">
            <a:extLst>
              <a:ext uri="{FF2B5EF4-FFF2-40B4-BE49-F238E27FC236}">
                <a16:creationId xmlns:a16="http://schemas.microsoft.com/office/drawing/2014/main" id="{322ED907-18AD-43D2-BEEC-0F56915423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99484" y="1559762"/>
            <a:ext cx="1138497" cy="1628363"/>
          </a:xfrm>
          <a:prstGeom prst="rect">
            <a:avLst/>
          </a:prstGeom>
        </p:spPr>
      </p:pic>
      <p:pic>
        <p:nvPicPr>
          <p:cNvPr id="34" name="Bildobjekt 33">
            <a:extLst>
              <a:ext uri="{FF2B5EF4-FFF2-40B4-BE49-F238E27FC236}">
                <a16:creationId xmlns:a16="http://schemas.microsoft.com/office/drawing/2014/main" id="{77435DF2-D1A9-438A-A67F-64AA525A0F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39064" y="1880726"/>
            <a:ext cx="1057356" cy="1360739"/>
          </a:xfrm>
          <a:prstGeom prst="rect">
            <a:avLst/>
          </a:prstGeom>
        </p:spPr>
      </p:pic>
      <p:pic>
        <p:nvPicPr>
          <p:cNvPr id="36" name="Bildobjekt 35">
            <a:extLst>
              <a:ext uri="{FF2B5EF4-FFF2-40B4-BE49-F238E27FC236}">
                <a16:creationId xmlns:a16="http://schemas.microsoft.com/office/drawing/2014/main" id="{6BD5356A-BD5C-4B4F-839F-BCEB909B6E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92023" y="1751157"/>
            <a:ext cx="1166349" cy="1599093"/>
          </a:xfrm>
          <a:prstGeom prst="rect">
            <a:avLst/>
          </a:prstGeom>
        </p:spPr>
      </p:pic>
      <p:pic>
        <p:nvPicPr>
          <p:cNvPr id="38" name="Bildobjekt 37">
            <a:extLst>
              <a:ext uri="{FF2B5EF4-FFF2-40B4-BE49-F238E27FC236}">
                <a16:creationId xmlns:a16="http://schemas.microsoft.com/office/drawing/2014/main" id="{076731E9-E810-4240-BB24-A8ACE2D3D66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62389" y="4286002"/>
            <a:ext cx="888112" cy="566306"/>
          </a:xfrm>
          <a:prstGeom prst="rect">
            <a:avLst/>
          </a:prstGeom>
        </p:spPr>
      </p:pic>
      <p:pic>
        <p:nvPicPr>
          <p:cNvPr id="40" name="Bildobjekt 39">
            <a:extLst>
              <a:ext uri="{FF2B5EF4-FFF2-40B4-BE49-F238E27FC236}">
                <a16:creationId xmlns:a16="http://schemas.microsoft.com/office/drawing/2014/main" id="{E9564032-36E7-42AE-9DA8-1169DE3642A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48881" y="3693498"/>
            <a:ext cx="971432" cy="1158810"/>
          </a:xfrm>
          <a:prstGeom prst="rect">
            <a:avLst/>
          </a:prstGeom>
        </p:spPr>
      </p:pic>
      <p:pic>
        <p:nvPicPr>
          <p:cNvPr id="42" name="Bildobjekt 41">
            <a:extLst>
              <a:ext uri="{FF2B5EF4-FFF2-40B4-BE49-F238E27FC236}">
                <a16:creationId xmlns:a16="http://schemas.microsoft.com/office/drawing/2014/main" id="{81C19135-0199-4107-B7B2-97BA91411FF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01585" y="4226275"/>
            <a:ext cx="1984358" cy="618485"/>
          </a:xfrm>
          <a:prstGeom prst="rect">
            <a:avLst/>
          </a:prstGeom>
        </p:spPr>
      </p:pic>
      <p:pic>
        <p:nvPicPr>
          <p:cNvPr id="25" name="Bildobjekt 24">
            <a:extLst>
              <a:ext uri="{FF2B5EF4-FFF2-40B4-BE49-F238E27FC236}">
                <a16:creationId xmlns:a16="http://schemas.microsoft.com/office/drawing/2014/main" id="{A6AD1FA3-0E60-4F86-89F7-00979F109E6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4405" y="2883199"/>
            <a:ext cx="1044488" cy="838347"/>
          </a:xfrm>
          <a:prstGeom prst="rect">
            <a:avLst/>
          </a:prstGeom>
        </p:spPr>
      </p:pic>
      <p:sp>
        <p:nvSpPr>
          <p:cNvPr id="26" name="textruta 25">
            <a:extLst>
              <a:ext uri="{FF2B5EF4-FFF2-40B4-BE49-F238E27FC236}">
                <a16:creationId xmlns:a16="http://schemas.microsoft.com/office/drawing/2014/main" id="{F848DE32-BEE9-4F26-BFA1-C4D174D5EA86}"/>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pic>
        <p:nvPicPr>
          <p:cNvPr id="27" name="Bildobjekt 26">
            <a:extLst>
              <a:ext uri="{FF2B5EF4-FFF2-40B4-BE49-F238E27FC236}">
                <a16:creationId xmlns:a16="http://schemas.microsoft.com/office/drawing/2014/main" id="{6A2F0CC5-143F-4497-AF3F-07B25844A58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39064" y="3690254"/>
            <a:ext cx="2007923" cy="304801"/>
          </a:xfrm>
          <a:prstGeom prst="rect">
            <a:avLst/>
          </a:prstGeom>
        </p:spPr>
      </p:pic>
      <p:pic>
        <p:nvPicPr>
          <p:cNvPr id="28" name="Bildobjekt 27">
            <a:extLst>
              <a:ext uri="{FF2B5EF4-FFF2-40B4-BE49-F238E27FC236}">
                <a16:creationId xmlns:a16="http://schemas.microsoft.com/office/drawing/2014/main" id="{EDA71E88-2529-486C-85B3-CC7C2C531D5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688987" y="308521"/>
            <a:ext cx="636677" cy="884684"/>
          </a:xfrm>
          <a:prstGeom prst="rect">
            <a:avLst/>
          </a:prstGeom>
        </p:spPr>
      </p:pic>
      <p:pic>
        <p:nvPicPr>
          <p:cNvPr id="29" name="Bildobjekt 28">
            <a:extLst>
              <a:ext uri="{FF2B5EF4-FFF2-40B4-BE49-F238E27FC236}">
                <a16:creationId xmlns:a16="http://schemas.microsoft.com/office/drawing/2014/main" id="{101668EF-FF57-49C4-8095-196030377A2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47652" y="1453594"/>
            <a:ext cx="688951" cy="595125"/>
          </a:xfrm>
          <a:prstGeom prst="rect">
            <a:avLst/>
          </a:prstGeom>
        </p:spPr>
      </p:pic>
    </p:spTree>
    <p:extLst>
      <p:ext uri="{BB962C8B-B14F-4D97-AF65-F5344CB8AC3E}">
        <p14:creationId xmlns:p14="http://schemas.microsoft.com/office/powerpoint/2010/main" val="408010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2DB32CE-D487-4D62-A333-033AB8DBB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2" y="256793"/>
            <a:ext cx="1536195" cy="1094234"/>
          </a:xfrm>
          <a:prstGeom prst="rect">
            <a:avLst/>
          </a:prstGeom>
        </p:spPr>
      </p:pic>
      <p:pic>
        <p:nvPicPr>
          <p:cNvPr id="4" name="Bildobjekt 3">
            <a:extLst>
              <a:ext uri="{FF2B5EF4-FFF2-40B4-BE49-F238E27FC236}">
                <a16:creationId xmlns:a16="http://schemas.microsoft.com/office/drawing/2014/main" id="{D3ABA2B5-9B19-428A-BDCE-859389739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2" y="1640444"/>
            <a:ext cx="2168818" cy="1424874"/>
          </a:xfrm>
          <a:prstGeom prst="rect">
            <a:avLst/>
          </a:prstGeom>
        </p:spPr>
      </p:pic>
      <p:pic>
        <p:nvPicPr>
          <p:cNvPr id="6" name="Bildobjekt 5">
            <a:extLst>
              <a:ext uri="{FF2B5EF4-FFF2-40B4-BE49-F238E27FC236}">
                <a16:creationId xmlns:a16="http://schemas.microsoft.com/office/drawing/2014/main" id="{43B35F72-E332-4E23-BBDB-B9BE454AD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53" y="3354735"/>
            <a:ext cx="2186247" cy="972079"/>
          </a:xfrm>
          <a:prstGeom prst="rect">
            <a:avLst/>
          </a:prstGeom>
        </p:spPr>
      </p:pic>
      <p:pic>
        <p:nvPicPr>
          <p:cNvPr id="8" name="Bildobjekt 7">
            <a:extLst>
              <a:ext uri="{FF2B5EF4-FFF2-40B4-BE49-F238E27FC236}">
                <a16:creationId xmlns:a16="http://schemas.microsoft.com/office/drawing/2014/main" id="{034CF432-7790-4FDF-8A9E-99DFBCF00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911" y="376124"/>
            <a:ext cx="2212580" cy="1119611"/>
          </a:xfrm>
          <a:prstGeom prst="rect">
            <a:avLst/>
          </a:prstGeom>
        </p:spPr>
      </p:pic>
      <p:pic>
        <p:nvPicPr>
          <p:cNvPr id="10" name="Bildobjekt 9">
            <a:extLst>
              <a:ext uri="{FF2B5EF4-FFF2-40B4-BE49-F238E27FC236}">
                <a16:creationId xmlns:a16="http://schemas.microsoft.com/office/drawing/2014/main" id="{798D504B-BF0F-4ED6-BA57-2861A42C5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3213" y="456644"/>
            <a:ext cx="2122789" cy="2078182"/>
          </a:xfrm>
          <a:prstGeom prst="rect">
            <a:avLst/>
          </a:prstGeom>
        </p:spPr>
      </p:pic>
      <p:pic>
        <p:nvPicPr>
          <p:cNvPr id="11" name="Bildobjekt 10">
            <a:extLst>
              <a:ext uri="{FF2B5EF4-FFF2-40B4-BE49-F238E27FC236}">
                <a16:creationId xmlns:a16="http://schemas.microsoft.com/office/drawing/2014/main" id="{9C431769-432C-42C6-B90A-DAFCFB17E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191" y="1977136"/>
            <a:ext cx="1257300" cy="896198"/>
          </a:xfrm>
          <a:prstGeom prst="rect">
            <a:avLst/>
          </a:prstGeom>
        </p:spPr>
      </p:pic>
      <p:sp>
        <p:nvSpPr>
          <p:cNvPr id="9" name="textruta 8">
            <a:extLst>
              <a:ext uri="{FF2B5EF4-FFF2-40B4-BE49-F238E27FC236}">
                <a16:creationId xmlns:a16="http://schemas.microsoft.com/office/drawing/2014/main" id="{07FECED6-73FB-41CC-9E08-C107766D99D4}"/>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pic>
        <p:nvPicPr>
          <p:cNvPr id="12" name="Bildobjekt 11">
            <a:extLst>
              <a:ext uri="{FF2B5EF4-FFF2-40B4-BE49-F238E27FC236}">
                <a16:creationId xmlns:a16="http://schemas.microsoft.com/office/drawing/2014/main" id="{6E2BCA37-B3B8-4F74-9D37-D1A8C86580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0351" y="3406140"/>
            <a:ext cx="760561" cy="573788"/>
          </a:xfrm>
          <a:prstGeom prst="rect">
            <a:avLst/>
          </a:prstGeom>
        </p:spPr>
      </p:pic>
      <p:pic>
        <p:nvPicPr>
          <p:cNvPr id="13" name="Bildobjekt 12">
            <a:extLst>
              <a:ext uri="{FF2B5EF4-FFF2-40B4-BE49-F238E27FC236}">
                <a16:creationId xmlns:a16="http://schemas.microsoft.com/office/drawing/2014/main" id="{1CB7877A-52A0-4E48-A73D-A18515D732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95103" y="2729779"/>
            <a:ext cx="735970" cy="819916"/>
          </a:xfrm>
          <a:prstGeom prst="rect">
            <a:avLst/>
          </a:prstGeom>
        </p:spPr>
      </p:pic>
      <p:pic>
        <p:nvPicPr>
          <p:cNvPr id="14" name="Bildobjekt 13">
            <a:extLst>
              <a:ext uri="{FF2B5EF4-FFF2-40B4-BE49-F238E27FC236}">
                <a16:creationId xmlns:a16="http://schemas.microsoft.com/office/drawing/2014/main" id="{EEB37A02-A9B3-4F7B-B165-363F6E5AF6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4323" y="3693034"/>
            <a:ext cx="1557533" cy="877934"/>
          </a:xfrm>
          <a:prstGeom prst="rect">
            <a:avLst/>
          </a:prstGeom>
        </p:spPr>
      </p:pic>
      <p:pic>
        <p:nvPicPr>
          <p:cNvPr id="15" name="Bildobjekt 14">
            <a:extLst>
              <a:ext uri="{FF2B5EF4-FFF2-40B4-BE49-F238E27FC236}">
                <a16:creationId xmlns:a16="http://schemas.microsoft.com/office/drawing/2014/main" id="{2E74946F-B9DD-42E3-BD64-37D42AEF31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46002" y="4016504"/>
            <a:ext cx="1123191" cy="487999"/>
          </a:xfrm>
          <a:prstGeom prst="rect">
            <a:avLst/>
          </a:prstGeom>
        </p:spPr>
      </p:pic>
    </p:spTree>
    <p:extLst>
      <p:ext uri="{BB962C8B-B14F-4D97-AF65-F5344CB8AC3E}">
        <p14:creationId xmlns:p14="http://schemas.microsoft.com/office/powerpoint/2010/main" val="3416080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BB2BEA6-271B-4DF1-A62E-592B6F5E4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06" y="662038"/>
            <a:ext cx="1795276" cy="1011938"/>
          </a:xfrm>
          <a:prstGeom prst="rect">
            <a:avLst/>
          </a:prstGeom>
        </p:spPr>
      </p:pic>
      <p:pic>
        <p:nvPicPr>
          <p:cNvPr id="4" name="Bildobjekt 3">
            <a:extLst>
              <a:ext uri="{FF2B5EF4-FFF2-40B4-BE49-F238E27FC236}">
                <a16:creationId xmlns:a16="http://schemas.microsoft.com/office/drawing/2014/main" id="{8F8D0933-F35F-4920-AA28-27FC205BE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71" y="2044930"/>
            <a:ext cx="834173" cy="238645"/>
          </a:xfrm>
          <a:prstGeom prst="rect">
            <a:avLst/>
          </a:prstGeom>
        </p:spPr>
      </p:pic>
      <p:pic>
        <p:nvPicPr>
          <p:cNvPr id="6" name="Bildobjekt 5">
            <a:extLst>
              <a:ext uri="{FF2B5EF4-FFF2-40B4-BE49-F238E27FC236}">
                <a16:creationId xmlns:a16="http://schemas.microsoft.com/office/drawing/2014/main" id="{88813A57-555E-475E-8650-55108B1FC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783" y="2164252"/>
            <a:ext cx="1442816" cy="535677"/>
          </a:xfrm>
          <a:prstGeom prst="rect">
            <a:avLst/>
          </a:prstGeom>
        </p:spPr>
      </p:pic>
      <p:pic>
        <p:nvPicPr>
          <p:cNvPr id="8" name="Bildobjekt 7">
            <a:extLst>
              <a:ext uri="{FF2B5EF4-FFF2-40B4-BE49-F238E27FC236}">
                <a16:creationId xmlns:a16="http://schemas.microsoft.com/office/drawing/2014/main" id="{17C6C9A4-71BB-4575-85E4-6B04416E8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41" y="3190205"/>
            <a:ext cx="1372807" cy="1385193"/>
          </a:xfrm>
          <a:prstGeom prst="rect">
            <a:avLst/>
          </a:prstGeom>
        </p:spPr>
      </p:pic>
      <p:pic>
        <p:nvPicPr>
          <p:cNvPr id="7" name="Bildobjekt 6">
            <a:extLst>
              <a:ext uri="{FF2B5EF4-FFF2-40B4-BE49-F238E27FC236}">
                <a16:creationId xmlns:a16="http://schemas.microsoft.com/office/drawing/2014/main" id="{13A54D84-9F85-4564-A411-7FFDAE682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3205" y="941691"/>
            <a:ext cx="1020239" cy="732285"/>
          </a:xfrm>
          <a:prstGeom prst="rect">
            <a:avLst/>
          </a:prstGeom>
        </p:spPr>
      </p:pic>
      <p:sp>
        <p:nvSpPr>
          <p:cNvPr id="9" name="textruta 8">
            <a:extLst>
              <a:ext uri="{FF2B5EF4-FFF2-40B4-BE49-F238E27FC236}">
                <a16:creationId xmlns:a16="http://schemas.microsoft.com/office/drawing/2014/main" id="{3F6E0DE7-72F9-418B-8E36-15C76A4AD7A8}"/>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pic>
        <p:nvPicPr>
          <p:cNvPr id="10" name="Bildobjekt 9">
            <a:extLst>
              <a:ext uri="{FF2B5EF4-FFF2-40B4-BE49-F238E27FC236}">
                <a16:creationId xmlns:a16="http://schemas.microsoft.com/office/drawing/2014/main" id="{974B0FCE-F4EE-435E-9156-966755EEC9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1567" y="795130"/>
            <a:ext cx="3782291" cy="1928776"/>
          </a:xfrm>
          <a:prstGeom prst="rect">
            <a:avLst/>
          </a:prstGeom>
        </p:spPr>
      </p:pic>
    </p:spTree>
    <p:extLst>
      <p:ext uri="{BB962C8B-B14F-4D97-AF65-F5344CB8AC3E}">
        <p14:creationId xmlns:p14="http://schemas.microsoft.com/office/powerpoint/2010/main" val="67441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37E9AF9-632D-4178-8D0F-7DE63A71E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082" y="516834"/>
            <a:ext cx="5458656" cy="4321927"/>
          </a:xfrm>
          <a:prstGeom prst="rect">
            <a:avLst/>
          </a:prstGeom>
        </p:spPr>
      </p:pic>
      <p:sp>
        <p:nvSpPr>
          <p:cNvPr id="5" name="textruta 4">
            <a:extLst>
              <a:ext uri="{FF2B5EF4-FFF2-40B4-BE49-F238E27FC236}">
                <a16:creationId xmlns:a16="http://schemas.microsoft.com/office/drawing/2014/main" id="{12DB9706-AF9F-48BA-87D3-2B8789FBD5F6}"/>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438565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22929D6-C0C1-4220-AFF0-235F50871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11" y="305443"/>
            <a:ext cx="7284918" cy="4125089"/>
          </a:xfrm>
          <a:prstGeom prst="rect">
            <a:avLst/>
          </a:prstGeom>
        </p:spPr>
      </p:pic>
      <p:sp>
        <p:nvSpPr>
          <p:cNvPr id="4" name="textruta 3">
            <a:extLst>
              <a:ext uri="{FF2B5EF4-FFF2-40B4-BE49-F238E27FC236}">
                <a16:creationId xmlns:a16="http://schemas.microsoft.com/office/drawing/2014/main" id="{A1B806EA-AC5C-41F4-8971-75E65BA6E147}"/>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1337616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59428A2-8419-455D-B555-94FFDA150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531" y="249638"/>
            <a:ext cx="6017623" cy="4644224"/>
          </a:xfrm>
          <a:prstGeom prst="rect">
            <a:avLst/>
          </a:prstGeom>
        </p:spPr>
      </p:pic>
      <p:sp>
        <p:nvSpPr>
          <p:cNvPr id="3" name="textruta 2">
            <a:extLst>
              <a:ext uri="{FF2B5EF4-FFF2-40B4-BE49-F238E27FC236}">
                <a16:creationId xmlns:a16="http://schemas.microsoft.com/office/drawing/2014/main" id="{D7DF7B75-6D50-4FB7-AEE8-237ADEE01CF8}"/>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91575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87416E3-D91D-47FE-AEE8-B2D73B995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13" y="496647"/>
            <a:ext cx="6768548" cy="4454507"/>
          </a:xfrm>
          <a:prstGeom prst="rect">
            <a:avLst/>
          </a:prstGeom>
        </p:spPr>
      </p:pic>
      <p:sp>
        <p:nvSpPr>
          <p:cNvPr id="4" name="textruta 3">
            <a:extLst>
              <a:ext uri="{FF2B5EF4-FFF2-40B4-BE49-F238E27FC236}">
                <a16:creationId xmlns:a16="http://schemas.microsoft.com/office/drawing/2014/main" id="{A6D18104-AB8F-4B92-9419-27EE67055536}"/>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406790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8D89A2C-B424-4DF2-A14A-DBA0B930F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909" y="0"/>
            <a:ext cx="5986182" cy="5143500"/>
          </a:xfrm>
          <a:prstGeom prst="rect">
            <a:avLst/>
          </a:prstGeom>
        </p:spPr>
      </p:pic>
      <p:sp>
        <p:nvSpPr>
          <p:cNvPr id="4" name="textruta 3">
            <a:extLst>
              <a:ext uri="{FF2B5EF4-FFF2-40B4-BE49-F238E27FC236}">
                <a16:creationId xmlns:a16="http://schemas.microsoft.com/office/drawing/2014/main" id="{15218407-ECD8-4075-A867-6691A627DCEF}"/>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3854903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22CFE0-7218-4AE4-870D-C99A25296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028" y="0"/>
            <a:ext cx="5827943" cy="5143500"/>
          </a:xfrm>
          <a:prstGeom prst="rect">
            <a:avLst/>
          </a:prstGeom>
        </p:spPr>
      </p:pic>
      <p:sp>
        <p:nvSpPr>
          <p:cNvPr id="3" name="textruta 2">
            <a:extLst>
              <a:ext uri="{FF2B5EF4-FFF2-40B4-BE49-F238E27FC236}">
                <a16:creationId xmlns:a16="http://schemas.microsoft.com/office/drawing/2014/main" id="{24E4D909-3B88-4B35-90B7-C104639C0517}"/>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754030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F80C03E5-857F-44BB-98B2-E282D337AD48}"/>
              </a:ext>
            </a:extLst>
          </p:cNvPr>
          <p:cNvSpPr txBox="1"/>
          <p:nvPr/>
        </p:nvSpPr>
        <p:spPr>
          <a:xfrm>
            <a:off x="7643192" y="238539"/>
            <a:ext cx="1311965" cy="556591"/>
          </a:xfrm>
          <a:prstGeom prst="rect">
            <a:avLst/>
          </a:prstGeom>
          <a:solidFill>
            <a:schemeClr val="bg1"/>
          </a:solidFill>
        </p:spPr>
        <p:txBody>
          <a:bodyPr wrap="square" rtlCol="0">
            <a:spAutoFit/>
          </a:bodyPr>
          <a:lstStyle/>
          <a:p>
            <a:endParaRPr lang="sv-SE" dirty="0"/>
          </a:p>
        </p:txBody>
      </p:sp>
      <p:pic>
        <p:nvPicPr>
          <p:cNvPr id="5" name="Bildobjekt 4">
            <a:extLst>
              <a:ext uri="{FF2B5EF4-FFF2-40B4-BE49-F238E27FC236}">
                <a16:creationId xmlns:a16="http://schemas.microsoft.com/office/drawing/2014/main" id="{BAFF2665-C8DC-4DAC-BC41-40F8A8E6D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120" y="0"/>
            <a:ext cx="6957760" cy="5143500"/>
          </a:xfrm>
          <a:prstGeom prst="rect">
            <a:avLst/>
          </a:prstGeom>
        </p:spPr>
      </p:pic>
    </p:spTree>
    <p:extLst>
      <p:ext uri="{BB962C8B-B14F-4D97-AF65-F5344CB8AC3E}">
        <p14:creationId xmlns:p14="http://schemas.microsoft.com/office/powerpoint/2010/main" val="297515949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2022</TotalTime>
  <Words>390</Words>
  <Application>Microsoft Office PowerPoint</Application>
  <PresentationFormat>Bildspel på skärmen (16:9)</PresentationFormat>
  <Paragraphs>59</Paragraphs>
  <Slides>26</Slides>
  <Notes>23</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26</vt:i4>
      </vt:variant>
    </vt:vector>
  </HeadingPairs>
  <TitlesOfParts>
    <vt:vector size="32" baseType="lpstr">
      <vt:lpstr>Arial</vt:lpstr>
      <vt:lpstr>Arial Black</vt:lpstr>
      <vt:lpstr>Calibri</vt:lpstr>
      <vt:lpstr>Calibri Light</vt:lpstr>
      <vt:lpstr>Wingdings</vt:lpstr>
      <vt:lpstr>Office-tema</vt:lpstr>
      <vt:lpstr>Materials: Create your future</vt:lpstr>
      <vt:lpstr>Background images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Figures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Framtidsillustrationer</dc:title>
  <dc:creator>Veronica S Wärn</dc:creator>
  <cp:lastModifiedBy>Andrea Földhazi</cp:lastModifiedBy>
  <cp:revision>88</cp:revision>
  <dcterms:created xsi:type="dcterms:W3CDTF">2021-10-25T13:44:25Z</dcterms:created>
  <dcterms:modified xsi:type="dcterms:W3CDTF">2023-06-16T06:20:50Z</dcterms:modified>
</cp:coreProperties>
</file>